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314" r:id="rId5"/>
    <p:sldId id="264" r:id="rId6"/>
    <p:sldId id="257" r:id="rId7"/>
    <p:sldId id="262" r:id="rId8"/>
    <p:sldId id="258" r:id="rId9"/>
    <p:sldId id="270" r:id="rId10"/>
    <p:sldId id="271" r:id="rId11"/>
    <p:sldId id="268" r:id="rId12"/>
    <p:sldId id="269" r:id="rId13"/>
    <p:sldId id="261" r:id="rId14"/>
    <p:sldId id="272" r:id="rId15"/>
    <p:sldId id="26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316" r:id="rId35"/>
    <p:sldId id="291" r:id="rId36"/>
    <p:sldId id="292" r:id="rId37"/>
    <p:sldId id="293" r:id="rId38"/>
    <p:sldId id="299" r:id="rId39"/>
    <p:sldId id="294" r:id="rId40"/>
    <p:sldId id="295" r:id="rId41"/>
    <p:sldId id="296" r:id="rId42"/>
    <p:sldId id="301" r:id="rId43"/>
    <p:sldId id="302" r:id="rId44"/>
    <p:sldId id="297" r:id="rId45"/>
    <p:sldId id="267" r:id="rId46"/>
    <p:sldId id="315" r:id="rId47"/>
    <p:sldId id="263" r:id="rId48"/>
    <p:sldId id="305" r:id="rId4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D0059-ED12-4288-9C2C-D401F826B7BD}">
          <p14:sldIdLst>
            <p14:sldId id="314"/>
            <p14:sldId id="264"/>
            <p14:sldId id="257"/>
            <p14:sldId id="262"/>
          </p14:sldIdLst>
        </p14:section>
        <p14:section name="Lesson 1:" id="{0DE0D985-BAA2-428C-AD40-529CB6A8BF04}">
          <p14:sldIdLst>
            <p14:sldId id="258"/>
            <p14:sldId id="270"/>
            <p14:sldId id="271"/>
            <p14:sldId id="268"/>
            <p14:sldId id="269"/>
            <p14:sldId id="261"/>
          </p14:sldIdLst>
        </p14:section>
        <p14:section name="Lesson 2:" id="{76B16EAD-B7AE-4242-AFBC-4B418100A4E6}">
          <p14:sldIdLst>
            <p14:sldId id="272"/>
            <p14:sldId id="260"/>
            <p14:sldId id="273"/>
          </p14:sldIdLst>
        </p14:section>
        <p14:section name="Lesson 3" id="{8F15EFCB-D278-4035-AF68-2E8160FC8652}">
          <p14:sldIdLst>
            <p14:sldId id="274"/>
            <p14:sldId id="275"/>
            <p14:sldId id="276"/>
          </p14:sldIdLst>
        </p14:section>
        <p14:section name="Lesson 4" id="{96365C1F-8AE2-477D-B9AA-33B305099E4C}">
          <p14:sldIdLst>
            <p14:sldId id="277"/>
            <p14:sldId id="278"/>
            <p14:sldId id="279"/>
          </p14:sldIdLst>
        </p14:section>
        <p14:section name="Lesson 5" id="{23475452-E25F-45F1-98ED-63AFDEB17CE6}">
          <p14:sldIdLst>
            <p14:sldId id="280"/>
            <p14:sldId id="281"/>
            <p14:sldId id="282"/>
          </p14:sldIdLst>
        </p14:section>
        <p14:section name="Lesson 6" id="{B9AEC643-74DC-4A13-9866-459B6D7DB9A5}">
          <p14:sldIdLst>
            <p14:sldId id="283"/>
            <p14:sldId id="284"/>
            <p14:sldId id="285"/>
          </p14:sldIdLst>
        </p14:section>
        <p14:section name="Lesson 7" id="{CAB37F56-EF00-48F8-8512-7FF65801B44A}">
          <p14:sldIdLst>
            <p14:sldId id="286"/>
            <p14:sldId id="287"/>
            <p14:sldId id="288"/>
          </p14:sldIdLst>
        </p14:section>
        <p14:section name="Lesson 8" id="{EB5BA1AF-318A-438E-99F0-5BAE7C1DC66B}">
          <p14:sldIdLst>
            <p14:sldId id="289"/>
            <p14:sldId id="290"/>
            <p14:sldId id="316"/>
            <p14:sldId id="291"/>
          </p14:sldIdLst>
        </p14:section>
        <p14:section name="Lesson 9" id="{7DAC888A-2B59-44B1-89DB-B337147273FA}">
          <p14:sldIdLst>
            <p14:sldId id="292"/>
            <p14:sldId id="293"/>
            <p14:sldId id="299"/>
            <p14:sldId id="294"/>
          </p14:sldIdLst>
        </p14:section>
        <p14:section name="Lesson 10" id="{FC03DF8B-38A7-4439-B67F-111B17B3907D}">
          <p14:sldIdLst>
            <p14:sldId id="295"/>
            <p14:sldId id="296"/>
            <p14:sldId id="301"/>
            <p14:sldId id="302"/>
            <p14:sldId id="297"/>
          </p14:sldIdLst>
        </p14:section>
        <p14:section name="Additional paper" id="{F3B49B11-52FB-46A3-9248-86D5E6BB88CA}">
          <p14:sldIdLst>
            <p14:sldId id="267"/>
            <p14:sldId id="315"/>
            <p14:sldId id="263"/>
            <p14:sldId id="3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Chambers" initials="L" lastIdx="1" clrIdx="0">
    <p:extLst>
      <p:ext uri="{19B8F6BF-5375-455C-9EA6-DF929625EA0E}">
        <p15:presenceInfo xmlns:p15="http://schemas.microsoft.com/office/powerpoint/2012/main" userId="S::lchambers@oiea.co.uk::17487578-b9f4-4c6d-8e6e-311a14fec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407A3-EEC9-BD17-77E0-EEBCBD46716D}" v="2" dt="2024-10-07T11:08:09.039"/>
    <p1510:client id="{2E514AC7-E445-5063-91E3-62555E5E897A}" v="10" dt="2024-10-07T11:24:54.093"/>
    <p1510:client id="{A15914F7-149C-BF20-994F-017E2EB8DAFC}" v="718" dt="2024-10-07T11:23:47.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ross" userId="S::scross@oiea.co.uk::dbb73b7f-a436-47ee-a6b6-cde65ace72d7" providerId="AD" clId="Web-{9B42A4B3-8510-1BE7-DAD9-831F4D1FF196}"/>
    <pc:docChg chg="addSld modSld modSection">
      <pc:chgData name="S.Cross" userId="S::scross@oiea.co.uk::dbb73b7f-a436-47ee-a6b6-cde65ace72d7" providerId="AD" clId="Web-{9B42A4B3-8510-1BE7-DAD9-831F4D1FF196}" dt="2023-06-22T09:36:57.773" v="19" actId="1076"/>
      <pc:docMkLst>
        <pc:docMk/>
      </pc:docMkLst>
      <pc:sldChg chg="addSp delSp modSp">
        <pc:chgData name="S.Cross" userId="S::scross@oiea.co.uk::dbb73b7f-a436-47ee-a6b6-cde65ace72d7" providerId="AD" clId="Web-{9B42A4B3-8510-1BE7-DAD9-831F4D1FF196}" dt="2023-06-22T09:30:56.541" v="4" actId="1076"/>
        <pc:sldMkLst>
          <pc:docMk/>
          <pc:sldMk cId="3075418533" sldId="256"/>
        </pc:sldMkLst>
        <pc:picChg chg="add mod">
          <ac:chgData name="S.Cross" userId="S::scross@oiea.co.uk::dbb73b7f-a436-47ee-a6b6-cde65ace72d7" providerId="AD" clId="Web-{9B42A4B3-8510-1BE7-DAD9-831F4D1FF196}" dt="2023-06-22T09:30:56.541" v="4" actId="1076"/>
          <ac:picMkLst>
            <pc:docMk/>
            <pc:sldMk cId="3075418533" sldId="256"/>
            <ac:picMk id="6" creationId="{450ABEE5-71A9-675F-35D2-C0DB8724D06B}"/>
          </ac:picMkLst>
        </pc:picChg>
        <pc:picChg chg="del">
          <ac:chgData name="S.Cross" userId="S::scross@oiea.co.uk::dbb73b7f-a436-47ee-a6b6-cde65ace72d7" providerId="AD" clId="Web-{9B42A4B3-8510-1BE7-DAD9-831F4D1FF196}" dt="2023-06-22T09:30:51.150" v="0"/>
          <ac:picMkLst>
            <pc:docMk/>
            <pc:sldMk cId="3075418533" sldId="256"/>
            <ac:picMk id="1028" creationId="{4DF1FEA1-367E-153F-A1D2-501ACC20B852}"/>
          </ac:picMkLst>
        </pc:picChg>
      </pc:sldChg>
      <pc:sldChg chg="addSp delSp modSp add replId">
        <pc:chgData name="S.Cross" userId="S::scross@oiea.co.uk::dbb73b7f-a436-47ee-a6b6-cde65ace72d7" providerId="AD" clId="Web-{9B42A4B3-8510-1BE7-DAD9-831F4D1FF196}" dt="2023-06-22T09:35:33.817" v="12" actId="1076"/>
        <pc:sldMkLst>
          <pc:docMk/>
          <pc:sldMk cId="2133917931" sldId="265"/>
        </pc:sldMkLst>
        <pc:picChg chg="add mod">
          <ac:chgData name="S.Cross" userId="S::scross@oiea.co.uk::dbb73b7f-a436-47ee-a6b6-cde65ace72d7" providerId="AD" clId="Web-{9B42A4B3-8510-1BE7-DAD9-831F4D1FF196}" dt="2023-06-22T09:35:33.817" v="12" actId="1076"/>
          <ac:picMkLst>
            <pc:docMk/>
            <pc:sldMk cId="2133917931" sldId="265"/>
            <ac:picMk id="5" creationId="{3712D7B6-FEFA-7EF7-2BB2-12DC3C39BA72}"/>
          </ac:picMkLst>
        </pc:picChg>
        <pc:picChg chg="del">
          <ac:chgData name="S.Cross" userId="S::scross@oiea.co.uk::dbb73b7f-a436-47ee-a6b6-cde65ace72d7" providerId="AD" clId="Web-{9B42A4B3-8510-1BE7-DAD9-831F4D1FF196}" dt="2023-06-22T09:31:03.229" v="8"/>
          <ac:picMkLst>
            <pc:docMk/>
            <pc:sldMk cId="2133917931" sldId="265"/>
            <ac:picMk id="6" creationId="{450ABEE5-71A9-675F-35D2-C0DB8724D06B}"/>
          </ac:picMkLst>
        </pc:picChg>
      </pc:sldChg>
      <pc:sldChg chg="addSp delSp modSp add replId">
        <pc:chgData name="S.Cross" userId="S::scross@oiea.co.uk::dbb73b7f-a436-47ee-a6b6-cde65ace72d7" providerId="AD" clId="Web-{9B42A4B3-8510-1BE7-DAD9-831F4D1FF196}" dt="2023-06-22T09:36:57.773" v="19" actId="1076"/>
        <pc:sldMkLst>
          <pc:docMk/>
          <pc:sldMk cId="3764685545" sldId="266"/>
        </pc:sldMkLst>
        <pc:picChg chg="add mod">
          <ac:chgData name="S.Cross" userId="S::scross@oiea.co.uk::dbb73b7f-a436-47ee-a6b6-cde65ace72d7" providerId="AD" clId="Web-{9B42A4B3-8510-1BE7-DAD9-831F4D1FF196}" dt="2023-06-22T09:36:57.773" v="19" actId="1076"/>
          <ac:picMkLst>
            <pc:docMk/>
            <pc:sldMk cId="3764685545" sldId="266"/>
            <ac:picMk id="5" creationId="{A6A3FE96-FCD4-26B2-7601-6257688B67EE}"/>
          </ac:picMkLst>
        </pc:picChg>
        <pc:picChg chg="del">
          <ac:chgData name="S.Cross" userId="S::scross@oiea.co.uk::dbb73b7f-a436-47ee-a6b6-cde65ace72d7" providerId="AD" clId="Web-{9B42A4B3-8510-1BE7-DAD9-831F4D1FF196}" dt="2023-06-22T09:31:01.651" v="7"/>
          <ac:picMkLst>
            <pc:docMk/>
            <pc:sldMk cId="3764685545" sldId="266"/>
            <ac:picMk id="6" creationId="{450ABEE5-71A9-675F-35D2-C0DB8724D06B}"/>
          </ac:picMkLst>
        </pc:picChg>
      </pc:sldChg>
    </pc:docChg>
  </pc:docChgLst>
  <pc:docChgLst>
    <pc:chgData name="L.Chambers" userId="17487578-b9f4-4c6d-8e6e-311a14fec023" providerId="ADAL" clId="{EA506FE5-D8F7-49AC-A440-06B6AA98D1E9}"/>
    <pc:docChg chg="undo custSel addSld modSld addSection modSection">
      <pc:chgData name="L.Chambers" userId="17487578-b9f4-4c6d-8e6e-311a14fec023" providerId="ADAL" clId="{EA506FE5-D8F7-49AC-A440-06B6AA98D1E9}" dt="2023-06-19T14:42:48.599" v="1462" actId="478"/>
      <pc:docMkLst>
        <pc:docMk/>
      </pc:docMkLst>
      <pc:sldChg chg="delSp modSp mod">
        <pc:chgData name="L.Chambers" userId="17487578-b9f4-4c6d-8e6e-311a14fec023" providerId="ADAL" clId="{EA506FE5-D8F7-49AC-A440-06B6AA98D1E9}" dt="2023-06-19T14:42:48.599" v="1462" actId="478"/>
        <pc:sldMkLst>
          <pc:docMk/>
          <pc:sldMk cId="3075418533" sldId="256"/>
        </pc:sldMkLst>
        <pc:spChg chg="del mod">
          <ac:chgData name="L.Chambers" userId="17487578-b9f4-4c6d-8e6e-311a14fec023" providerId="ADAL" clId="{EA506FE5-D8F7-49AC-A440-06B6AA98D1E9}" dt="2023-06-19T14:42:48.599" v="1462" actId="478"/>
          <ac:spMkLst>
            <pc:docMk/>
            <pc:sldMk cId="3075418533" sldId="256"/>
            <ac:spMk id="5" creationId="{E9F63C4C-D036-5A58-DC20-E4BF704E6D01}"/>
          </ac:spMkLst>
        </pc:spChg>
      </pc:sldChg>
      <pc:sldChg chg="delSp modSp mod">
        <pc:chgData name="L.Chambers" userId="17487578-b9f4-4c6d-8e6e-311a14fec023" providerId="ADAL" clId="{EA506FE5-D8F7-49AC-A440-06B6AA98D1E9}" dt="2023-06-19T14:42:41.734" v="1460" actId="478"/>
        <pc:sldMkLst>
          <pc:docMk/>
          <pc:sldMk cId="2478360152" sldId="257"/>
        </pc:sldMkLst>
        <pc:spChg chg="del">
          <ac:chgData name="L.Chambers" userId="17487578-b9f4-4c6d-8e6e-311a14fec023" providerId="ADAL" clId="{EA506FE5-D8F7-49AC-A440-06B6AA98D1E9}" dt="2023-06-19T14:42:41.734" v="1460" actId="478"/>
          <ac:spMkLst>
            <pc:docMk/>
            <pc:sldMk cId="2478360152" sldId="257"/>
            <ac:spMk id="3" creationId="{D11AA3EF-3903-35FB-3050-201FCD1EE7ED}"/>
          </ac:spMkLst>
        </pc:spChg>
        <pc:graphicFrameChg chg="modGraphic">
          <ac:chgData name="L.Chambers" userId="17487578-b9f4-4c6d-8e6e-311a14fec023" providerId="ADAL" clId="{EA506FE5-D8F7-49AC-A440-06B6AA98D1E9}" dt="2023-06-19T14:36:07.858" v="1323" actId="20577"/>
          <ac:graphicFrameMkLst>
            <pc:docMk/>
            <pc:sldMk cId="2478360152" sldId="257"/>
            <ac:graphicFrameMk id="4" creationId="{6CA533C9-FD7C-1023-676B-912E93970D18}"/>
          </ac:graphicFrameMkLst>
        </pc:graphicFrameChg>
      </pc:sldChg>
      <pc:sldChg chg="addSp delSp modSp mod">
        <pc:chgData name="L.Chambers" userId="17487578-b9f4-4c6d-8e6e-311a14fec023" providerId="ADAL" clId="{EA506FE5-D8F7-49AC-A440-06B6AA98D1E9}" dt="2023-06-19T14:40:43.071" v="1436" actId="1076"/>
        <pc:sldMkLst>
          <pc:docMk/>
          <pc:sldMk cId="2381335636" sldId="258"/>
        </pc:sldMkLst>
        <pc:spChg chg="mod">
          <ac:chgData name="L.Chambers" userId="17487578-b9f4-4c6d-8e6e-311a14fec023" providerId="ADAL" clId="{EA506FE5-D8F7-49AC-A440-06B6AA98D1E9}" dt="2023-06-19T14:40:10.759" v="1414" actId="1076"/>
          <ac:spMkLst>
            <pc:docMk/>
            <pc:sldMk cId="2381335636" sldId="258"/>
            <ac:spMk id="2" creationId="{D15F1800-1BA5-7556-26A8-EFBC4BB934AA}"/>
          </ac:spMkLst>
        </pc:spChg>
        <pc:spChg chg="mod">
          <ac:chgData name="L.Chambers" userId="17487578-b9f4-4c6d-8e6e-311a14fec023" providerId="ADAL" clId="{EA506FE5-D8F7-49AC-A440-06B6AA98D1E9}" dt="2023-06-19T14:40:10.759" v="1414" actId="1076"/>
          <ac:spMkLst>
            <pc:docMk/>
            <pc:sldMk cId="2381335636" sldId="258"/>
            <ac:spMk id="4" creationId="{80F8ABFA-BE7E-5983-F845-7D56BD880CA3}"/>
          </ac:spMkLst>
        </pc:spChg>
        <pc:spChg chg="del">
          <ac:chgData name="L.Chambers" userId="17487578-b9f4-4c6d-8e6e-311a14fec023" providerId="ADAL" clId="{EA506FE5-D8F7-49AC-A440-06B6AA98D1E9}" dt="2023-06-19T14:39:41.231" v="1411" actId="478"/>
          <ac:spMkLst>
            <pc:docMk/>
            <pc:sldMk cId="2381335636" sldId="258"/>
            <ac:spMk id="9" creationId="{1157AB57-78C3-30FC-51CD-40EF5A544BAE}"/>
          </ac:spMkLst>
        </pc:spChg>
        <pc:spChg chg="add mod">
          <ac:chgData name="L.Chambers" userId="17487578-b9f4-4c6d-8e6e-311a14fec023" providerId="ADAL" clId="{EA506FE5-D8F7-49AC-A440-06B6AA98D1E9}" dt="2023-06-19T14:40:23.439" v="1430" actId="1076"/>
          <ac:spMkLst>
            <pc:docMk/>
            <pc:sldMk cId="2381335636" sldId="258"/>
            <ac:spMk id="10" creationId="{E494482F-C40A-BBEA-2AAF-DD65D0D51AFA}"/>
          </ac:spMkLst>
        </pc:spChg>
        <pc:spChg chg="mod">
          <ac:chgData name="L.Chambers" userId="17487578-b9f4-4c6d-8e6e-311a14fec023" providerId="ADAL" clId="{EA506FE5-D8F7-49AC-A440-06B6AA98D1E9}" dt="2023-06-19T14:40:37.200" v="1435" actId="1076"/>
          <ac:spMkLst>
            <pc:docMk/>
            <pc:sldMk cId="2381335636" sldId="258"/>
            <ac:spMk id="11" creationId="{A03809A9-D761-9DD0-8937-DF49BA187D35}"/>
          </ac:spMkLst>
        </pc:spChg>
        <pc:spChg chg="mod">
          <ac:chgData name="L.Chambers" userId="17487578-b9f4-4c6d-8e6e-311a14fec023" providerId="ADAL" clId="{EA506FE5-D8F7-49AC-A440-06B6AA98D1E9}" dt="2023-06-19T14:40:43.071" v="1436" actId="1076"/>
          <ac:spMkLst>
            <pc:docMk/>
            <pc:sldMk cId="2381335636" sldId="258"/>
            <ac:spMk id="16" creationId="{808C938A-CC77-E29B-2D79-8BCA6B42B966}"/>
          </ac:spMkLst>
        </pc:spChg>
        <pc:spChg chg="mod">
          <ac:chgData name="L.Chambers" userId="17487578-b9f4-4c6d-8e6e-311a14fec023" providerId="ADAL" clId="{EA506FE5-D8F7-49AC-A440-06B6AA98D1E9}" dt="2023-06-19T14:40:30.719" v="1432" actId="1076"/>
          <ac:spMkLst>
            <pc:docMk/>
            <pc:sldMk cId="2381335636" sldId="258"/>
            <ac:spMk id="17" creationId="{07762A29-A216-C7CF-F1FF-17AEBB1CCE4B}"/>
          </ac:spMkLst>
        </pc:spChg>
        <pc:spChg chg="mod">
          <ac:chgData name="L.Chambers" userId="17487578-b9f4-4c6d-8e6e-311a14fec023" providerId="ADAL" clId="{EA506FE5-D8F7-49AC-A440-06B6AA98D1E9}" dt="2023-06-19T14:01:05.358" v="1273" actId="1076"/>
          <ac:spMkLst>
            <pc:docMk/>
            <pc:sldMk cId="2381335636" sldId="258"/>
            <ac:spMk id="21" creationId="{BF8364F0-4210-D35B-4E13-3C621044089B}"/>
          </ac:spMkLst>
        </pc:spChg>
        <pc:picChg chg="mod">
          <ac:chgData name="L.Chambers" userId="17487578-b9f4-4c6d-8e6e-311a14fec023" providerId="ADAL" clId="{EA506FE5-D8F7-49AC-A440-06B6AA98D1E9}" dt="2023-06-19T14:40:33.646" v="1433" actId="1076"/>
          <ac:picMkLst>
            <pc:docMk/>
            <pc:sldMk cId="2381335636" sldId="258"/>
            <ac:picMk id="3073" creationId="{632C3579-B5A2-4085-3DBF-31EBC3149F79}"/>
          </ac:picMkLst>
        </pc:picChg>
      </pc:sldChg>
      <pc:sldChg chg="delSp modSp mod">
        <pc:chgData name="L.Chambers" userId="17487578-b9f4-4c6d-8e6e-311a14fec023" providerId="ADAL" clId="{EA506FE5-D8F7-49AC-A440-06B6AA98D1E9}" dt="2023-06-19T14:42:43.542" v="1461" actId="478"/>
        <pc:sldMkLst>
          <pc:docMk/>
          <pc:sldMk cId="1847616961" sldId="259"/>
        </pc:sldMkLst>
        <pc:spChg chg="del">
          <ac:chgData name="L.Chambers" userId="17487578-b9f4-4c6d-8e6e-311a14fec023" providerId="ADAL" clId="{EA506FE5-D8F7-49AC-A440-06B6AA98D1E9}" dt="2023-06-19T14:42:43.542" v="1461" actId="478"/>
          <ac:spMkLst>
            <pc:docMk/>
            <pc:sldMk cId="1847616961" sldId="259"/>
            <ac:spMk id="2" creationId="{D8A06984-DF53-E637-0076-F046CCF8556C}"/>
          </ac:spMkLst>
        </pc:spChg>
        <pc:graphicFrameChg chg="modGraphic">
          <ac:chgData name="L.Chambers" userId="17487578-b9f4-4c6d-8e6e-311a14fec023" providerId="ADAL" clId="{EA506FE5-D8F7-49AC-A440-06B6AA98D1E9}" dt="2023-06-19T14:41:08.960" v="1440" actId="20577"/>
          <ac:graphicFrameMkLst>
            <pc:docMk/>
            <pc:sldMk cId="1847616961" sldId="259"/>
            <ac:graphicFrameMk id="5" creationId="{3B37E5B3-3965-4FB4-26E8-032EE858C504}"/>
          </ac:graphicFrameMkLst>
        </pc:graphicFrameChg>
      </pc:sldChg>
      <pc:sldChg chg="addSp delSp modSp mod">
        <pc:chgData name="L.Chambers" userId="17487578-b9f4-4c6d-8e6e-311a14fec023" providerId="ADAL" clId="{EA506FE5-D8F7-49AC-A440-06B6AA98D1E9}" dt="2023-06-19T14:39:47.872" v="1412" actId="478"/>
        <pc:sldMkLst>
          <pc:docMk/>
          <pc:sldMk cId="3721606301" sldId="260"/>
        </pc:sldMkLst>
        <pc:spChg chg="del">
          <ac:chgData name="L.Chambers" userId="17487578-b9f4-4c6d-8e6e-311a14fec023" providerId="ADAL" clId="{EA506FE5-D8F7-49AC-A440-06B6AA98D1E9}" dt="2023-06-19T14:39:47.872" v="1412" actId="478"/>
          <ac:spMkLst>
            <pc:docMk/>
            <pc:sldMk cId="3721606301" sldId="260"/>
            <ac:spMk id="3" creationId="{5E79FF7A-3BBB-2E66-0792-AFA03DBB9CAF}"/>
          </ac:spMkLst>
        </pc:spChg>
        <pc:spChg chg="mod">
          <ac:chgData name="L.Chambers" userId="17487578-b9f4-4c6d-8e6e-311a14fec023" providerId="ADAL" clId="{EA506FE5-D8F7-49AC-A440-06B6AA98D1E9}" dt="2023-06-19T13:57:06.352" v="407" actId="14100"/>
          <ac:spMkLst>
            <pc:docMk/>
            <pc:sldMk cId="3721606301" sldId="260"/>
            <ac:spMk id="7" creationId="{AD77E173-C27F-1D74-05BB-861D5F75AFA6}"/>
          </ac:spMkLst>
        </pc:spChg>
        <pc:spChg chg="mod">
          <ac:chgData name="L.Chambers" userId="17487578-b9f4-4c6d-8e6e-311a14fec023" providerId="ADAL" clId="{EA506FE5-D8F7-49AC-A440-06B6AA98D1E9}" dt="2023-06-19T13:57:49.464" v="413" actId="1076"/>
          <ac:spMkLst>
            <pc:docMk/>
            <pc:sldMk cId="3721606301" sldId="260"/>
            <ac:spMk id="9" creationId="{1C2A611E-44A4-31FE-6FE6-D83F9319D902}"/>
          </ac:spMkLst>
        </pc:spChg>
        <pc:spChg chg="mod">
          <ac:chgData name="L.Chambers" userId="17487578-b9f4-4c6d-8e6e-311a14fec023" providerId="ADAL" clId="{EA506FE5-D8F7-49AC-A440-06B6AA98D1E9}" dt="2023-06-19T13:57:01.330" v="406" actId="20577"/>
          <ac:spMkLst>
            <pc:docMk/>
            <pc:sldMk cId="3721606301" sldId="260"/>
            <ac:spMk id="11" creationId="{ABC09AF7-DCF0-6CD4-EEED-DA7E36AA2E6E}"/>
          </ac:spMkLst>
        </pc:spChg>
        <pc:picChg chg="add mod">
          <ac:chgData name="L.Chambers" userId="17487578-b9f4-4c6d-8e6e-311a14fec023" providerId="ADAL" clId="{EA506FE5-D8F7-49AC-A440-06B6AA98D1E9}" dt="2023-06-19T13:57:56.231" v="415" actId="1076"/>
          <ac:picMkLst>
            <pc:docMk/>
            <pc:sldMk cId="3721606301" sldId="260"/>
            <ac:picMk id="2" creationId="{A36D098C-C531-A458-03F8-FF6DC88B3FFC}"/>
          </ac:picMkLst>
        </pc:picChg>
      </pc:sldChg>
      <pc:sldChg chg="addSp delSp modSp add mod">
        <pc:chgData name="L.Chambers" userId="17487578-b9f4-4c6d-8e6e-311a14fec023" providerId="ADAL" clId="{EA506FE5-D8F7-49AC-A440-06B6AA98D1E9}" dt="2023-06-19T14:39:53.039" v="1413" actId="478"/>
        <pc:sldMkLst>
          <pc:docMk/>
          <pc:sldMk cId="1598629646" sldId="261"/>
        </pc:sldMkLst>
        <pc:spChg chg="add mod">
          <ac:chgData name="L.Chambers" userId="17487578-b9f4-4c6d-8e6e-311a14fec023" providerId="ADAL" clId="{EA506FE5-D8F7-49AC-A440-06B6AA98D1E9}" dt="2023-06-19T13:59:48.389" v="1272" actId="1076"/>
          <ac:spMkLst>
            <pc:docMk/>
            <pc:sldMk cId="1598629646" sldId="261"/>
            <ac:spMk id="3" creationId="{0CD36343-1FC1-15B5-DC9D-F75992EDD16B}"/>
          </ac:spMkLst>
        </pc:spChg>
        <pc:spChg chg="add mod">
          <ac:chgData name="L.Chambers" userId="17487578-b9f4-4c6d-8e6e-311a14fec023" providerId="ADAL" clId="{EA506FE5-D8F7-49AC-A440-06B6AA98D1E9}" dt="2023-06-19T13:58:26.192" v="437" actId="20577"/>
          <ac:spMkLst>
            <pc:docMk/>
            <pc:sldMk cId="1598629646" sldId="261"/>
            <ac:spMk id="4" creationId="{4CA11817-8C47-E310-E757-514086A7886B}"/>
          </ac:spMkLst>
        </pc:spChg>
        <pc:spChg chg="add mod">
          <ac:chgData name="L.Chambers" userId="17487578-b9f4-4c6d-8e6e-311a14fec023" providerId="ADAL" clId="{EA506FE5-D8F7-49AC-A440-06B6AA98D1E9}" dt="2023-06-19T14:32:07.474" v="1299" actId="1076"/>
          <ac:spMkLst>
            <pc:docMk/>
            <pc:sldMk cId="1598629646" sldId="261"/>
            <ac:spMk id="6" creationId="{739F209C-F8AB-E018-82AB-28A58ACD0F5E}"/>
          </ac:spMkLst>
        </pc:spChg>
        <pc:spChg chg="del">
          <ac:chgData name="L.Chambers" userId="17487578-b9f4-4c6d-8e6e-311a14fec023" providerId="ADAL" clId="{EA506FE5-D8F7-49AC-A440-06B6AA98D1E9}" dt="2023-06-19T14:39:53.039" v="1413" actId="478"/>
          <ac:spMkLst>
            <pc:docMk/>
            <pc:sldMk cId="1598629646" sldId="261"/>
            <ac:spMk id="7" creationId="{5302449F-3293-59C9-5F44-CE86B27BC43F}"/>
          </ac:spMkLst>
        </pc:spChg>
        <pc:spChg chg="mod">
          <ac:chgData name="L.Chambers" userId="17487578-b9f4-4c6d-8e6e-311a14fec023" providerId="ADAL" clId="{EA506FE5-D8F7-49AC-A440-06B6AA98D1E9}" dt="2023-06-19T13:58:17.150" v="418" actId="20577"/>
          <ac:spMkLst>
            <pc:docMk/>
            <pc:sldMk cId="1598629646" sldId="261"/>
            <ac:spMk id="8" creationId="{F2032CE5-AF20-7367-31EF-D0E934C6E592}"/>
          </ac:spMkLst>
        </pc:spChg>
        <pc:graphicFrameChg chg="del">
          <ac:chgData name="L.Chambers" userId="17487578-b9f4-4c6d-8e6e-311a14fec023" providerId="ADAL" clId="{EA506FE5-D8F7-49AC-A440-06B6AA98D1E9}" dt="2023-06-19T13:58:15.459" v="417" actId="478"/>
          <ac:graphicFrameMkLst>
            <pc:docMk/>
            <pc:sldMk cId="1598629646" sldId="261"/>
            <ac:graphicFrameMk id="5" creationId="{3B37E5B3-3965-4FB4-26E8-032EE858C504}"/>
          </ac:graphicFrameMkLst>
        </pc:graphicFrameChg>
      </pc:sldChg>
      <pc:sldChg chg="addSp delSp modSp add mod">
        <pc:chgData name="L.Chambers" userId="17487578-b9f4-4c6d-8e6e-311a14fec023" providerId="ADAL" clId="{EA506FE5-D8F7-49AC-A440-06B6AA98D1E9}" dt="2023-06-19T14:42:31.934" v="1459" actId="478"/>
        <pc:sldMkLst>
          <pc:docMk/>
          <pc:sldMk cId="513382627" sldId="262"/>
        </pc:sldMkLst>
        <pc:spChg chg="add del mod">
          <ac:chgData name="L.Chambers" userId="17487578-b9f4-4c6d-8e6e-311a14fec023" providerId="ADAL" clId="{EA506FE5-D8F7-49AC-A440-06B6AA98D1E9}" dt="2023-06-19T14:36:26.312" v="1336" actId="478"/>
          <ac:spMkLst>
            <pc:docMk/>
            <pc:sldMk cId="513382627" sldId="262"/>
            <ac:spMk id="3" creationId="{157CF6B7-B44D-94B4-7CBF-23882442A301}"/>
          </ac:spMkLst>
        </pc:spChg>
        <pc:spChg chg="add del mod">
          <ac:chgData name="L.Chambers" userId="17487578-b9f4-4c6d-8e6e-311a14fec023" providerId="ADAL" clId="{EA506FE5-D8F7-49AC-A440-06B6AA98D1E9}" dt="2023-06-19T14:37:13.818" v="1343" actId="478"/>
          <ac:spMkLst>
            <pc:docMk/>
            <pc:sldMk cId="513382627" sldId="262"/>
            <ac:spMk id="4" creationId="{412F52D4-EE91-9677-BC89-8365C4521686}"/>
          </ac:spMkLst>
        </pc:spChg>
        <pc:spChg chg="mod">
          <ac:chgData name="L.Chambers" userId="17487578-b9f4-4c6d-8e6e-311a14fec023" providerId="ADAL" clId="{EA506FE5-D8F7-49AC-A440-06B6AA98D1E9}" dt="2023-06-19T14:30:04.436" v="1297" actId="20577"/>
          <ac:spMkLst>
            <pc:docMk/>
            <pc:sldMk cId="513382627" sldId="262"/>
            <ac:spMk id="8" creationId="{F2032CE5-AF20-7367-31EF-D0E934C6E592}"/>
          </ac:spMkLst>
        </pc:spChg>
        <pc:spChg chg="add del mod">
          <ac:chgData name="L.Chambers" userId="17487578-b9f4-4c6d-8e6e-311a14fec023" providerId="ADAL" clId="{EA506FE5-D8F7-49AC-A440-06B6AA98D1E9}" dt="2023-06-19T14:37:18.649" v="1345" actId="478"/>
          <ac:spMkLst>
            <pc:docMk/>
            <pc:sldMk cId="513382627" sldId="262"/>
            <ac:spMk id="12" creationId="{8984F7BA-2238-81A1-37F3-AEB1CFC0E743}"/>
          </ac:spMkLst>
        </pc:spChg>
        <pc:spChg chg="del mod">
          <ac:chgData name="L.Chambers" userId="17487578-b9f4-4c6d-8e6e-311a14fec023" providerId="ADAL" clId="{EA506FE5-D8F7-49AC-A440-06B6AA98D1E9}" dt="2023-06-19T14:42:31.934" v="1459" actId="478"/>
          <ac:spMkLst>
            <pc:docMk/>
            <pc:sldMk cId="513382627" sldId="262"/>
            <ac:spMk id="13" creationId="{5D80E297-AB32-36D6-E084-4107FDF99081}"/>
          </ac:spMkLst>
        </pc:spChg>
        <pc:graphicFrameChg chg="del">
          <ac:chgData name="L.Chambers" userId="17487578-b9f4-4c6d-8e6e-311a14fec023" providerId="ADAL" clId="{EA506FE5-D8F7-49AC-A440-06B6AA98D1E9}" dt="2023-06-19T14:30:07.230" v="1298" actId="478"/>
          <ac:graphicFrameMkLst>
            <pc:docMk/>
            <pc:sldMk cId="513382627" sldId="262"/>
            <ac:graphicFrameMk id="5" creationId="{3B37E5B3-3965-4FB4-26E8-032EE858C504}"/>
          </ac:graphicFrameMkLst>
        </pc:graphicFrameChg>
        <pc:graphicFrameChg chg="add mod modGraphic">
          <ac:chgData name="L.Chambers" userId="17487578-b9f4-4c6d-8e6e-311a14fec023" providerId="ADAL" clId="{EA506FE5-D8F7-49AC-A440-06B6AA98D1E9}" dt="2023-06-19T14:38:20.274" v="1406" actId="113"/>
          <ac:graphicFrameMkLst>
            <pc:docMk/>
            <pc:sldMk cId="513382627" sldId="262"/>
            <ac:graphicFrameMk id="10" creationId="{BCFDB06F-917D-1C15-E5C6-B1DE94C755FE}"/>
          </ac:graphicFrameMkLst>
        </pc:graphicFrameChg>
        <pc:picChg chg="add del mod">
          <ac:chgData name="L.Chambers" userId="17487578-b9f4-4c6d-8e6e-311a14fec023" providerId="ADAL" clId="{EA506FE5-D8F7-49AC-A440-06B6AA98D1E9}" dt="2023-06-19T14:37:19.327" v="1346" actId="478"/>
          <ac:picMkLst>
            <pc:docMk/>
            <pc:sldMk cId="513382627" sldId="262"/>
            <ac:picMk id="6" creationId="{84ACE412-6660-0C85-3E0D-9FBBD3712D57}"/>
          </ac:picMkLst>
        </pc:picChg>
        <pc:picChg chg="add del mod">
          <ac:chgData name="L.Chambers" userId="17487578-b9f4-4c6d-8e6e-311a14fec023" providerId="ADAL" clId="{EA506FE5-D8F7-49AC-A440-06B6AA98D1E9}" dt="2023-06-19T14:37:16.912" v="1344" actId="478"/>
          <ac:picMkLst>
            <pc:docMk/>
            <pc:sldMk cId="513382627" sldId="262"/>
            <ac:picMk id="7" creationId="{F3631C4B-CE90-41E0-5214-0D6BF95A5698}"/>
          </ac:picMkLst>
        </pc:picChg>
        <pc:picChg chg="add del mod">
          <ac:chgData name="L.Chambers" userId="17487578-b9f4-4c6d-8e6e-311a14fec023" providerId="ADAL" clId="{EA506FE5-D8F7-49AC-A440-06B6AA98D1E9}" dt="2023-06-19T14:37:16.912" v="1344" actId="478"/>
          <ac:picMkLst>
            <pc:docMk/>
            <pc:sldMk cId="513382627" sldId="262"/>
            <ac:picMk id="9" creationId="{15B35F02-BF03-92C4-44D8-E8DAA0B35167}"/>
          </ac:picMkLst>
        </pc:picChg>
      </pc:sldChg>
      <pc:sldChg chg="modSp add mod">
        <pc:chgData name="L.Chambers" userId="17487578-b9f4-4c6d-8e6e-311a14fec023" providerId="ADAL" clId="{EA506FE5-D8F7-49AC-A440-06B6AA98D1E9}" dt="2023-06-19T14:41:22.719" v="1443" actId="20577"/>
        <pc:sldMkLst>
          <pc:docMk/>
          <pc:sldMk cId="3838775456" sldId="263"/>
        </pc:sldMkLst>
        <pc:spChg chg="mod">
          <ac:chgData name="L.Chambers" userId="17487578-b9f4-4c6d-8e6e-311a14fec023" providerId="ADAL" clId="{EA506FE5-D8F7-49AC-A440-06B6AA98D1E9}" dt="2023-06-19T14:41:22.719" v="1443" actId="20577"/>
          <ac:spMkLst>
            <pc:docMk/>
            <pc:sldMk cId="3838775456" sldId="263"/>
            <ac:spMk id="10" creationId="{E494482F-C40A-BBEA-2AAF-DD65D0D51AFA}"/>
          </ac:spMkLst>
        </pc:spChg>
      </pc:sldChg>
      <pc:sldChg chg="add">
        <pc:chgData name="L.Chambers" userId="17487578-b9f4-4c6d-8e6e-311a14fec023" providerId="ADAL" clId="{EA506FE5-D8F7-49AC-A440-06B6AA98D1E9}" dt="2023-06-19T14:41:18.888" v="1441"/>
        <pc:sldMkLst>
          <pc:docMk/>
          <pc:sldMk cId="2173004865" sldId="264"/>
        </pc:sldMkLst>
      </pc:sldChg>
      <pc:sldChg chg="add">
        <pc:chgData name="L.Chambers" userId="17487578-b9f4-4c6d-8e6e-311a14fec023" providerId="ADAL" clId="{EA506FE5-D8F7-49AC-A440-06B6AA98D1E9}" dt="2023-06-19T14:41:18.888" v="1441"/>
        <pc:sldMkLst>
          <pc:docMk/>
          <pc:sldMk cId="1875725" sldId="265"/>
        </pc:sldMkLst>
      </pc:sldChg>
      <pc:sldChg chg="modSp add mod">
        <pc:chgData name="L.Chambers" userId="17487578-b9f4-4c6d-8e6e-311a14fec023" providerId="ADAL" clId="{EA506FE5-D8F7-49AC-A440-06B6AA98D1E9}" dt="2023-06-19T14:41:40.199" v="1448" actId="20577"/>
        <pc:sldMkLst>
          <pc:docMk/>
          <pc:sldMk cId="2904159737" sldId="266"/>
        </pc:sldMkLst>
        <pc:spChg chg="mod">
          <ac:chgData name="L.Chambers" userId="17487578-b9f4-4c6d-8e6e-311a14fec023" providerId="ADAL" clId="{EA506FE5-D8F7-49AC-A440-06B6AA98D1E9}" dt="2023-06-19T14:41:40.199" v="1448" actId="20577"/>
          <ac:spMkLst>
            <pc:docMk/>
            <pc:sldMk cId="2904159737" sldId="266"/>
            <ac:spMk id="10" creationId="{E494482F-C40A-BBEA-2AAF-DD65D0D51AFA}"/>
          </ac:spMkLst>
        </pc:spChg>
      </pc:sldChg>
      <pc:sldChg chg="add">
        <pc:chgData name="L.Chambers" userId="17487578-b9f4-4c6d-8e6e-311a14fec023" providerId="ADAL" clId="{EA506FE5-D8F7-49AC-A440-06B6AA98D1E9}" dt="2023-06-19T14:41:36.584" v="1446"/>
        <pc:sldMkLst>
          <pc:docMk/>
          <pc:sldMk cId="565235427" sldId="267"/>
        </pc:sldMkLst>
      </pc:sldChg>
      <pc:sldChg chg="add">
        <pc:chgData name="L.Chambers" userId="17487578-b9f4-4c6d-8e6e-311a14fec023" providerId="ADAL" clId="{EA506FE5-D8F7-49AC-A440-06B6AA98D1E9}" dt="2023-06-19T14:41:36.584" v="1446"/>
        <pc:sldMkLst>
          <pc:docMk/>
          <pc:sldMk cId="136900272" sldId="268"/>
        </pc:sldMkLst>
      </pc:sldChg>
      <pc:sldChg chg="modSp add mod">
        <pc:chgData name="L.Chambers" userId="17487578-b9f4-4c6d-8e6e-311a14fec023" providerId="ADAL" clId="{EA506FE5-D8F7-49AC-A440-06B6AA98D1E9}" dt="2023-06-19T14:41:55.015" v="1453" actId="20577"/>
        <pc:sldMkLst>
          <pc:docMk/>
          <pc:sldMk cId="280131445" sldId="269"/>
        </pc:sldMkLst>
        <pc:spChg chg="mod">
          <ac:chgData name="L.Chambers" userId="17487578-b9f4-4c6d-8e6e-311a14fec023" providerId="ADAL" clId="{EA506FE5-D8F7-49AC-A440-06B6AA98D1E9}" dt="2023-06-19T14:41:55.015" v="1453" actId="20577"/>
          <ac:spMkLst>
            <pc:docMk/>
            <pc:sldMk cId="280131445" sldId="269"/>
            <ac:spMk id="10" creationId="{E494482F-C40A-BBEA-2AAF-DD65D0D51AFA}"/>
          </ac:spMkLst>
        </pc:spChg>
      </pc:sldChg>
      <pc:sldChg chg="add">
        <pc:chgData name="L.Chambers" userId="17487578-b9f4-4c6d-8e6e-311a14fec023" providerId="ADAL" clId="{EA506FE5-D8F7-49AC-A440-06B6AA98D1E9}" dt="2023-06-19T14:41:51.815" v="1451"/>
        <pc:sldMkLst>
          <pc:docMk/>
          <pc:sldMk cId="3735821478" sldId="270"/>
        </pc:sldMkLst>
      </pc:sldChg>
      <pc:sldChg chg="add">
        <pc:chgData name="L.Chambers" userId="17487578-b9f4-4c6d-8e6e-311a14fec023" providerId="ADAL" clId="{EA506FE5-D8F7-49AC-A440-06B6AA98D1E9}" dt="2023-06-19T14:41:51.815" v="1451"/>
        <pc:sldMkLst>
          <pc:docMk/>
          <pc:sldMk cId="230610833" sldId="271"/>
        </pc:sldMkLst>
      </pc:sldChg>
      <pc:sldChg chg="modSp add mod">
        <pc:chgData name="L.Chambers" userId="17487578-b9f4-4c6d-8e6e-311a14fec023" providerId="ADAL" clId="{EA506FE5-D8F7-49AC-A440-06B6AA98D1E9}" dt="2023-06-19T14:42:22.199" v="1458" actId="20577"/>
        <pc:sldMkLst>
          <pc:docMk/>
          <pc:sldMk cId="3028321323" sldId="272"/>
        </pc:sldMkLst>
        <pc:spChg chg="mod">
          <ac:chgData name="L.Chambers" userId="17487578-b9f4-4c6d-8e6e-311a14fec023" providerId="ADAL" clId="{EA506FE5-D8F7-49AC-A440-06B6AA98D1E9}" dt="2023-06-19T14:42:22.199" v="1458" actId="20577"/>
          <ac:spMkLst>
            <pc:docMk/>
            <pc:sldMk cId="3028321323" sldId="272"/>
            <ac:spMk id="10" creationId="{E494482F-C40A-BBEA-2AAF-DD65D0D51AFA}"/>
          </ac:spMkLst>
        </pc:spChg>
      </pc:sldChg>
      <pc:sldChg chg="add">
        <pc:chgData name="L.Chambers" userId="17487578-b9f4-4c6d-8e6e-311a14fec023" providerId="ADAL" clId="{EA506FE5-D8F7-49AC-A440-06B6AA98D1E9}" dt="2023-06-19T14:42:10.832" v="1456"/>
        <pc:sldMkLst>
          <pc:docMk/>
          <pc:sldMk cId="3272999219" sldId="273"/>
        </pc:sldMkLst>
      </pc:sldChg>
      <pc:sldChg chg="add">
        <pc:chgData name="L.Chambers" userId="17487578-b9f4-4c6d-8e6e-311a14fec023" providerId="ADAL" clId="{EA506FE5-D8F7-49AC-A440-06B6AA98D1E9}" dt="2023-06-19T14:42:10.832" v="1456"/>
        <pc:sldMkLst>
          <pc:docMk/>
          <pc:sldMk cId="4267486170" sldId="274"/>
        </pc:sldMkLst>
      </pc:sldChg>
    </pc:docChg>
  </pc:docChgLst>
  <pc:docChgLst>
    <pc:chgData name="S.Cross" userId="dbb73b7f-a436-47ee-a6b6-cde65ace72d7" providerId="ADAL" clId="{1F760BAA-3FC9-4F0E-AE36-F70A5806E41C}"/>
    <pc:docChg chg="undo redo custSel addSld delSld modSld sldOrd addSection modSection">
      <pc:chgData name="S.Cross" userId="dbb73b7f-a436-47ee-a6b6-cde65ace72d7" providerId="ADAL" clId="{1F760BAA-3FC9-4F0E-AE36-F70A5806E41C}" dt="2023-06-26T19:08:38.980" v="2973" actId="20577"/>
      <pc:docMkLst>
        <pc:docMk/>
      </pc:docMkLst>
      <pc:sldChg chg="modSp del mod">
        <pc:chgData name="S.Cross" userId="dbb73b7f-a436-47ee-a6b6-cde65ace72d7" providerId="ADAL" clId="{1F760BAA-3FC9-4F0E-AE36-F70A5806E41C}" dt="2023-06-26T10:00:02.010" v="35" actId="47"/>
        <pc:sldMkLst>
          <pc:docMk/>
          <pc:sldMk cId="3075418533" sldId="256"/>
        </pc:sldMkLst>
        <pc:spChg chg="mod">
          <ac:chgData name="S.Cross" userId="dbb73b7f-a436-47ee-a6b6-cde65ace72d7" providerId="ADAL" clId="{1F760BAA-3FC9-4F0E-AE36-F70A5806E41C}" dt="2023-06-26T09:59:50.955" v="33" actId="20577"/>
          <ac:spMkLst>
            <pc:docMk/>
            <pc:sldMk cId="3075418533" sldId="256"/>
            <ac:spMk id="2" creationId="{5EDE9254-264A-3EEA-1483-DAE92B172401}"/>
          </ac:spMkLst>
        </pc:spChg>
      </pc:sldChg>
      <pc:sldChg chg="delSp modSp mod">
        <pc:chgData name="S.Cross" userId="dbb73b7f-a436-47ee-a6b6-cde65ace72d7" providerId="ADAL" clId="{1F760BAA-3FC9-4F0E-AE36-F70A5806E41C}" dt="2023-06-26T10:10:51.418" v="689" actId="179"/>
        <pc:sldMkLst>
          <pc:docMk/>
          <pc:sldMk cId="2478360152" sldId="257"/>
        </pc:sldMkLst>
        <pc:spChg chg="mod">
          <ac:chgData name="S.Cross" userId="dbb73b7f-a436-47ee-a6b6-cde65ace72d7" providerId="ADAL" clId="{1F760BAA-3FC9-4F0E-AE36-F70A5806E41C}" dt="2023-06-26T10:07:52.298" v="607"/>
          <ac:spMkLst>
            <pc:docMk/>
            <pc:sldMk cId="2478360152" sldId="257"/>
            <ac:spMk id="2" creationId="{D94F0C14-9CE9-E317-59D9-9176FD95DF2F}"/>
          </ac:spMkLst>
        </pc:spChg>
        <pc:graphicFrameChg chg="mod modGraphic">
          <ac:chgData name="S.Cross" userId="dbb73b7f-a436-47ee-a6b6-cde65ace72d7" providerId="ADAL" clId="{1F760BAA-3FC9-4F0E-AE36-F70A5806E41C}" dt="2023-06-26T10:10:51.418" v="689" actId="179"/>
          <ac:graphicFrameMkLst>
            <pc:docMk/>
            <pc:sldMk cId="2478360152" sldId="257"/>
            <ac:graphicFrameMk id="4" creationId="{6CA533C9-FD7C-1023-676B-912E93970D18}"/>
          </ac:graphicFrameMkLst>
        </pc:graphicFrameChg>
        <pc:picChg chg="del">
          <ac:chgData name="S.Cross" userId="dbb73b7f-a436-47ee-a6b6-cde65ace72d7" providerId="ADAL" clId="{1F760BAA-3FC9-4F0E-AE36-F70A5806E41C}" dt="2023-06-26T10:07:57.295" v="608" actId="478"/>
          <ac:picMkLst>
            <pc:docMk/>
            <pc:sldMk cId="2478360152" sldId="257"/>
            <ac:picMk id="5" creationId="{E3366C8A-6E76-6A0D-3F61-75601A435A5E}"/>
          </ac:picMkLst>
        </pc:picChg>
      </pc:sldChg>
      <pc:sldChg chg="addSp modSp mod">
        <pc:chgData name="S.Cross" userId="dbb73b7f-a436-47ee-a6b6-cde65ace72d7" providerId="ADAL" clId="{1F760BAA-3FC9-4F0E-AE36-F70A5806E41C}" dt="2023-06-26T10:43:59.886" v="752" actId="14100"/>
        <pc:sldMkLst>
          <pc:docMk/>
          <pc:sldMk cId="2381335636" sldId="258"/>
        </pc:sldMkLst>
        <pc:spChg chg="mod">
          <ac:chgData name="S.Cross" userId="dbb73b7f-a436-47ee-a6b6-cde65ace72d7" providerId="ADAL" clId="{1F760BAA-3FC9-4F0E-AE36-F70A5806E41C}" dt="2023-06-26T10:37:11.979" v="724" actId="1076"/>
          <ac:spMkLst>
            <pc:docMk/>
            <pc:sldMk cId="2381335636" sldId="258"/>
            <ac:spMk id="3" creationId="{4194AE01-45F0-29CB-FDDB-82C40AC97EBB}"/>
          </ac:spMkLst>
        </pc:spChg>
        <pc:spChg chg="mod">
          <ac:chgData name="S.Cross" userId="dbb73b7f-a436-47ee-a6b6-cde65ace72d7" providerId="ADAL" clId="{1F760BAA-3FC9-4F0E-AE36-F70A5806E41C}" dt="2023-06-26T10:14:30.829" v="720" actId="1076"/>
          <ac:spMkLst>
            <pc:docMk/>
            <pc:sldMk cId="2381335636" sldId="258"/>
            <ac:spMk id="10" creationId="{E494482F-C40A-BBEA-2AAF-DD65D0D51AFA}"/>
          </ac:spMkLst>
        </pc:spChg>
        <pc:spChg chg="mod">
          <ac:chgData name="S.Cross" userId="dbb73b7f-a436-47ee-a6b6-cde65ace72d7" providerId="ADAL" clId="{1F760BAA-3FC9-4F0E-AE36-F70A5806E41C}" dt="2023-06-26T10:37:04.084" v="723" actId="14100"/>
          <ac:spMkLst>
            <pc:docMk/>
            <pc:sldMk cId="2381335636" sldId="258"/>
            <ac:spMk id="11" creationId="{A03809A9-D761-9DD0-8937-DF49BA187D35}"/>
          </ac:spMkLst>
        </pc:spChg>
        <pc:spChg chg="mod">
          <ac:chgData name="S.Cross" userId="dbb73b7f-a436-47ee-a6b6-cde65ace72d7" providerId="ADAL" clId="{1F760BAA-3FC9-4F0E-AE36-F70A5806E41C}" dt="2023-06-26T10:36:58.091" v="721"/>
          <ac:spMkLst>
            <pc:docMk/>
            <pc:sldMk cId="2381335636" sldId="258"/>
            <ac:spMk id="16" creationId="{808C938A-CC77-E29B-2D79-8BCA6B42B966}"/>
          </ac:spMkLst>
        </pc:spChg>
        <pc:spChg chg="mod">
          <ac:chgData name="S.Cross" userId="dbb73b7f-a436-47ee-a6b6-cde65ace72d7" providerId="ADAL" clId="{1F760BAA-3FC9-4F0E-AE36-F70A5806E41C}" dt="2023-06-26T10:38:59.450" v="742" actId="1076"/>
          <ac:spMkLst>
            <pc:docMk/>
            <pc:sldMk cId="2381335636" sldId="258"/>
            <ac:spMk id="20" creationId="{9F7DE24A-620C-4936-98CC-03F89AF79A0E}"/>
          </ac:spMkLst>
        </pc:spChg>
        <pc:spChg chg="mod">
          <ac:chgData name="S.Cross" userId="dbb73b7f-a436-47ee-a6b6-cde65ace72d7" providerId="ADAL" clId="{1F760BAA-3FC9-4F0E-AE36-F70A5806E41C}" dt="2023-06-26T10:43:47.574" v="748" actId="20577"/>
          <ac:spMkLst>
            <pc:docMk/>
            <pc:sldMk cId="2381335636" sldId="258"/>
            <ac:spMk id="21" creationId="{BF8364F0-4210-D35B-4E13-3C621044089B}"/>
          </ac:spMkLst>
        </pc:spChg>
        <pc:graphicFrameChg chg="mod modGraphic">
          <ac:chgData name="S.Cross" userId="dbb73b7f-a436-47ee-a6b6-cde65ace72d7" providerId="ADAL" clId="{1F760BAA-3FC9-4F0E-AE36-F70A5806E41C}" dt="2023-06-26T10:38:50.084" v="741"/>
          <ac:graphicFrameMkLst>
            <pc:docMk/>
            <pc:sldMk cId="2381335636" sldId="258"/>
            <ac:graphicFrameMk id="8" creationId="{CA1DDF4D-CBAC-6B6A-D5D4-646836A64F3E}"/>
          </ac:graphicFrameMkLst>
        </pc:graphicFrameChg>
        <pc:picChg chg="add mod">
          <ac:chgData name="S.Cross" userId="dbb73b7f-a436-47ee-a6b6-cde65ace72d7" providerId="ADAL" clId="{1F760BAA-3FC9-4F0E-AE36-F70A5806E41C}" dt="2023-06-26T10:43:59.886" v="752" actId="14100"/>
          <ac:picMkLst>
            <pc:docMk/>
            <pc:sldMk cId="2381335636" sldId="258"/>
            <ac:picMk id="2" creationId="{495B16AE-57DC-B764-BCE4-DAE620E4C9DF}"/>
          </ac:picMkLst>
        </pc:picChg>
        <pc:picChg chg="mod">
          <ac:chgData name="S.Cross" userId="dbb73b7f-a436-47ee-a6b6-cde65ace72d7" providerId="ADAL" clId="{1F760BAA-3FC9-4F0E-AE36-F70A5806E41C}" dt="2023-06-26T10:37:11.979" v="724" actId="1076"/>
          <ac:picMkLst>
            <pc:docMk/>
            <pc:sldMk cId="2381335636" sldId="258"/>
            <ac:picMk id="5" creationId="{6844F870-A489-B331-2AD6-C2BFE345FAD5}"/>
          </ac:picMkLst>
        </pc:picChg>
        <pc:picChg chg="mod">
          <ac:chgData name="S.Cross" userId="dbb73b7f-a436-47ee-a6b6-cde65ace72d7" providerId="ADAL" clId="{1F760BAA-3FC9-4F0E-AE36-F70A5806E41C}" dt="2023-06-26T10:37:11.979" v="724" actId="1076"/>
          <ac:picMkLst>
            <pc:docMk/>
            <pc:sldMk cId="2381335636" sldId="258"/>
            <ac:picMk id="6" creationId="{3E83F7BE-09B5-91F3-0C16-894A716C7763}"/>
          </ac:picMkLst>
        </pc:picChg>
        <pc:picChg chg="mod">
          <ac:chgData name="S.Cross" userId="dbb73b7f-a436-47ee-a6b6-cde65ace72d7" providerId="ADAL" clId="{1F760BAA-3FC9-4F0E-AE36-F70A5806E41C}" dt="2023-06-26T10:37:11.979" v="724" actId="1076"/>
          <ac:picMkLst>
            <pc:docMk/>
            <pc:sldMk cId="2381335636" sldId="258"/>
            <ac:picMk id="7" creationId="{ABAAD1EE-2B6B-7EBB-27F6-DBA5B1EDC148}"/>
          </ac:picMkLst>
        </pc:picChg>
        <pc:picChg chg="mod">
          <ac:chgData name="S.Cross" userId="dbb73b7f-a436-47ee-a6b6-cde65ace72d7" providerId="ADAL" clId="{1F760BAA-3FC9-4F0E-AE36-F70A5806E41C}" dt="2023-06-26T10:37:02.022" v="722" actId="1076"/>
          <ac:picMkLst>
            <pc:docMk/>
            <pc:sldMk cId="2381335636" sldId="258"/>
            <ac:picMk id="3073" creationId="{632C3579-B5A2-4085-3DBF-31EBC3149F79}"/>
          </ac:picMkLst>
        </pc:picChg>
      </pc:sldChg>
      <pc:sldChg chg="addSp modSp add del mod">
        <pc:chgData name="S.Cross" userId="dbb73b7f-a436-47ee-a6b6-cde65ace72d7" providerId="ADAL" clId="{1F760BAA-3FC9-4F0E-AE36-F70A5806E41C}" dt="2023-06-26T12:00:04.554" v="1188" actId="1076"/>
        <pc:sldMkLst>
          <pc:docMk/>
          <pc:sldMk cId="3721606301" sldId="260"/>
        </pc:sldMkLst>
        <pc:spChg chg="mod">
          <ac:chgData name="S.Cross" userId="dbb73b7f-a436-47ee-a6b6-cde65ace72d7" providerId="ADAL" clId="{1F760BAA-3FC9-4F0E-AE36-F70A5806E41C}" dt="2023-06-26T12:00:04.554" v="1188" actId="1076"/>
          <ac:spMkLst>
            <pc:docMk/>
            <pc:sldMk cId="3721606301" sldId="260"/>
            <ac:spMk id="3" creationId="{A2C54742-C497-FA52-B939-12B5A9EDC410}"/>
          </ac:spMkLst>
        </pc:spChg>
        <pc:spChg chg="mod">
          <ac:chgData name="S.Cross" userId="dbb73b7f-a436-47ee-a6b6-cde65ace72d7" providerId="ADAL" clId="{1F760BAA-3FC9-4F0E-AE36-F70A5806E41C}" dt="2023-06-26T11:48:51.187" v="1085" actId="1036"/>
          <ac:spMkLst>
            <pc:docMk/>
            <pc:sldMk cId="3721606301" sldId="260"/>
            <ac:spMk id="4" creationId="{A67B09E8-C9B5-0EEB-B621-159590EEC45F}"/>
          </ac:spMkLst>
        </pc:spChg>
        <pc:spChg chg="mod">
          <ac:chgData name="S.Cross" userId="dbb73b7f-a436-47ee-a6b6-cde65ace72d7" providerId="ADAL" clId="{1F760BAA-3FC9-4F0E-AE36-F70A5806E41C}" dt="2023-06-26T11:49:11.213" v="1089" actId="20577"/>
          <ac:spMkLst>
            <pc:docMk/>
            <pc:sldMk cId="3721606301" sldId="260"/>
            <ac:spMk id="5" creationId="{9B93D694-1558-716C-B78A-3C8113C06964}"/>
          </ac:spMkLst>
        </pc:spChg>
        <pc:spChg chg="mod">
          <ac:chgData name="S.Cross" userId="dbb73b7f-a436-47ee-a6b6-cde65ace72d7" providerId="ADAL" clId="{1F760BAA-3FC9-4F0E-AE36-F70A5806E41C}" dt="2023-06-26T12:00:04.554" v="1188" actId="1076"/>
          <ac:spMkLst>
            <pc:docMk/>
            <pc:sldMk cId="3721606301" sldId="260"/>
            <ac:spMk id="6" creationId="{D1FF3E5C-1878-B2E1-00F1-B65710369122}"/>
          </ac:spMkLst>
        </pc:spChg>
        <pc:graphicFrameChg chg="add mod modGraphic">
          <ac:chgData name="S.Cross" userId="dbb73b7f-a436-47ee-a6b6-cde65ace72d7" providerId="ADAL" clId="{1F760BAA-3FC9-4F0E-AE36-F70A5806E41C}" dt="2023-06-26T12:00:04.554" v="1188" actId="1076"/>
          <ac:graphicFrameMkLst>
            <pc:docMk/>
            <pc:sldMk cId="3721606301" sldId="260"/>
            <ac:graphicFrameMk id="2" creationId="{825D992A-51E8-4FBB-25A2-C78E2FA6D3A0}"/>
          </ac:graphicFrameMkLst>
        </pc:graphicFrameChg>
        <pc:graphicFrameChg chg="add mod modGraphic">
          <ac:chgData name="S.Cross" userId="dbb73b7f-a436-47ee-a6b6-cde65ace72d7" providerId="ADAL" clId="{1F760BAA-3FC9-4F0E-AE36-F70A5806E41C}" dt="2023-06-26T12:00:04.554" v="1188" actId="1076"/>
          <ac:graphicFrameMkLst>
            <pc:docMk/>
            <pc:sldMk cId="3721606301" sldId="260"/>
            <ac:graphicFrameMk id="7" creationId="{C9F29708-F9BC-FE47-98C1-815265AE5368}"/>
          </ac:graphicFrameMkLst>
        </pc:graphicFrameChg>
      </pc:sldChg>
      <pc:sldChg chg="add del">
        <pc:chgData name="S.Cross" userId="dbb73b7f-a436-47ee-a6b6-cde65ace72d7" providerId="ADAL" clId="{1F760BAA-3FC9-4F0E-AE36-F70A5806E41C}" dt="2023-06-26T10:54:28.724" v="818"/>
        <pc:sldMkLst>
          <pc:docMk/>
          <pc:sldMk cId="1598629646" sldId="261"/>
        </pc:sldMkLst>
      </pc:sldChg>
      <pc:sldChg chg="modSp mod">
        <pc:chgData name="S.Cross" userId="dbb73b7f-a436-47ee-a6b6-cde65ace72d7" providerId="ADAL" clId="{1F760BAA-3FC9-4F0E-AE36-F70A5806E41C}" dt="2023-06-26T13:10:00.516" v="2379" actId="14734"/>
        <pc:sldMkLst>
          <pc:docMk/>
          <pc:sldMk cId="513382627" sldId="262"/>
        </pc:sldMkLst>
        <pc:graphicFrameChg chg="mod modGraphic">
          <ac:chgData name="S.Cross" userId="dbb73b7f-a436-47ee-a6b6-cde65ace72d7" providerId="ADAL" clId="{1F760BAA-3FC9-4F0E-AE36-F70A5806E41C}" dt="2023-06-26T13:10:00.516" v="2379" actId="14734"/>
          <ac:graphicFrameMkLst>
            <pc:docMk/>
            <pc:sldMk cId="513382627" sldId="262"/>
            <ac:graphicFrameMk id="10" creationId="{BCFDB06F-917D-1C15-E5C6-B1DE94C755FE}"/>
          </ac:graphicFrameMkLst>
        </pc:graphicFrameChg>
      </pc:sldChg>
      <pc:sldChg chg="modSp mod">
        <pc:chgData name="S.Cross" userId="dbb73b7f-a436-47ee-a6b6-cde65ace72d7" providerId="ADAL" clId="{1F760BAA-3FC9-4F0E-AE36-F70A5806E41C}" dt="2023-06-26T18:40:37.115" v="2812"/>
        <pc:sldMkLst>
          <pc:docMk/>
          <pc:sldMk cId="1758013193" sldId="264"/>
        </pc:sldMkLst>
        <pc:spChg chg="mod">
          <ac:chgData name="S.Cross" userId="dbb73b7f-a436-47ee-a6b6-cde65ace72d7" providerId="ADAL" clId="{1F760BAA-3FC9-4F0E-AE36-F70A5806E41C}" dt="2023-06-26T10:07:18.459" v="592" actId="1076"/>
          <ac:spMkLst>
            <pc:docMk/>
            <pc:sldMk cId="1758013193" sldId="264"/>
            <ac:spMk id="6" creationId="{6CFDB1C4-44B7-A6B0-307D-2B236265E367}"/>
          </ac:spMkLst>
        </pc:spChg>
        <pc:graphicFrameChg chg="mod modGraphic">
          <ac:chgData name="S.Cross" userId="dbb73b7f-a436-47ee-a6b6-cde65ace72d7" providerId="ADAL" clId="{1F760BAA-3FC9-4F0E-AE36-F70A5806E41C}" dt="2023-06-26T18:40:37.115" v="2812"/>
          <ac:graphicFrameMkLst>
            <pc:docMk/>
            <pc:sldMk cId="1758013193" sldId="264"/>
            <ac:graphicFrameMk id="5" creationId="{747A92D9-26EF-0A33-9647-17E2A32D057E}"/>
          </ac:graphicFrameMkLst>
        </pc:graphicFrameChg>
      </pc:sldChg>
      <pc:sldChg chg="modSp mod">
        <pc:chgData name="S.Cross" userId="dbb73b7f-a436-47ee-a6b6-cde65ace72d7" providerId="ADAL" clId="{1F760BAA-3FC9-4F0E-AE36-F70A5806E41C}" dt="2023-06-26T10:00:00.324" v="34"/>
        <pc:sldMkLst>
          <pc:docMk/>
          <pc:sldMk cId="2133917931" sldId="265"/>
        </pc:sldMkLst>
        <pc:spChg chg="mod">
          <ac:chgData name="S.Cross" userId="dbb73b7f-a436-47ee-a6b6-cde65ace72d7" providerId="ADAL" clId="{1F760BAA-3FC9-4F0E-AE36-F70A5806E41C}" dt="2023-06-26T10:00:00.324" v="34"/>
          <ac:spMkLst>
            <pc:docMk/>
            <pc:sldMk cId="2133917931" sldId="265"/>
            <ac:spMk id="2" creationId="{5EDE9254-264A-3EEA-1483-DAE92B172401}"/>
          </ac:spMkLst>
        </pc:spChg>
      </pc:sldChg>
      <pc:sldChg chg="del">
        <pc:chgData name="S.Cross" userId="dbb73b7f-a436-47ee-a6b6-cde65ace72d7" providerId="ADAL" clId="{1F760BAA-3FC9-4F0E-AE36-F70A5806E41C}" dt="2023-06-26T10:00:03.231" v="36" actId="47"/>
        <pc:sldMkLst>
          <pc:docMk/>
          <pc:sldMk cId="3764685545" sldId="266"/>
        </pc:sldMkLst>
      </pc:sldChg>
      <pc:sldChg chg="addSp delSp modSp new add del mod">
        <pc:chgData name="S.Cross" userId="dbb73b7f-a436-47ee-a6b6-cde65ace72d7" providerId="ADAL" clId="{1F760BAA-3FC9-4F0E-AE36-F70A5806E41C}" dt="2023-06-26T10:47:44.364" v="778"/>
        <pc:sldMkLst>
          <pc:docMk/>
          <pc:sldMk cId="3837198283" sldId="268"/>
        </pc:sldMkLst>
        <pc:spChg chg="del">
          <ac:chgData name="S.Cross" userId="dbb73b7f-a436-47ee-a6b6-cde65ace72d7" providerId="ADAL" clId="{1F760BAA-3FC9-4F0E-AE36-F70A5806E41C}" dt="2023-06-26T10:47:18.571" v="773" actId="478"/>
          <ac:spMkLst>
            <pc:docMk/>
            <pc:sldMk cId="3837198283" sldId="268"/>
            <ac:spMk id="2" creationId="{47AD070A-D7C6-7826-F335-1F141C43B13C}"/>
          </ac:spMkLst>
        </pc:spChg>
        <pc:spChg chg="add del">
          <ac:chgData name="S.Cross" userId="dbb73b7f-a436-47ee-a6b6-cde65ace72d7" providerId="ADAL" clId="{1F760BAA-3FC9-4F0E-AE36-F70A5806E41C}" dt="2023-06-26T10:46:41.905" v="761"/>
          <ac:spMkLst>
            <pc:docMk/>
            <pc:sldMk cId="3837198283" sldId="268"/>
            <ac:spMk id="3" creationId="{48E7FF65-CAF3-8047-5D07-C76C2BF61735}"/>
          </ac:spMkLst>
        </pc:spChg>
        <pc:spChg chg="del">
          <ac:chgData name="S.Cross" userId="dbb73b7f-a436-47ee-a6b6-cde65ace72d7" providerId="ADAL" clId="{1F760BAA-3FC9-4F0E-AE36-F70A5806E41C}" dt="2023-06-26T10:47:14.495" v="772" actId="478"/>
          <ac:spMkLst>
            <pc:docMk/>
            <pc:sldMk cId="3837198283" sldId="268"/>
            <ac:spMk id="4" creationId="{12B0DC0A-E819-4AA7-E946-51AD94FAE366}"/>
          </ac:spMkLst>
        </pc:spChg>
        <pc:spChg chg="add del mod">
          <ac:chgData name="S.Cross" userId="dbb73b7f-a436-47ee-a6b6-cde65ace72d7" providerId="ADAL" clId="{1F760BAA-3FC9-4F0E-AE36-F70A5806E41C}" dt="2023-06-26T10:47:18.571" v="773" actId="478"/>
          <ac:spMkLst>
            <pc:docMk/>
            <pc:sldMk cId="3837198283" sldId="268"/>
            <ac:spMk id="9" creationId="{3A356DF0-9C93-00ED-35CF-81349133E4EC}"/>
          </ac:spMkLst>
        </pc:spChg>
        <pc:spChg chg="add del mod">
          <ac:chgData name="S.Cross" userId="dbb73b7f-a436-47ee-a6b6-cde65ace72d7" providerId="ADAL" clId="{1F760BAA-3FC9-4F0E-AE36-F70A5806E41C}" dt="2023-06-26T10:47:44.364" v="778"/>
          <ac:spMkLst>
            <pc:docMk/>
            <pc:sldMk cId="3837198283" sldId="268"/>
            <ac:spMk id="10" creationId="{0D1F5CDE-E2BF-E471-F6B4-1AE49B58B4A5}"/>
          </ac:spMkLst>
        </pc:spChg>
        <pc:graphicFrameChg chg="add del mod">
          <ac:chgData name="S.Cross" userId="dbb73b7f-a436-47ee-a6b6-cde65ace72d7" providerId="ADAL" clId="{1F760BAA-3FC9-4F0E-AE36-F70A5806E41C}" dt="2023-06-26T10:46:04.369" v="758"/>
          <ac:graphicFrameMkLst>
            <pc:docMk/>
            <pc:sldMk cId="3837198283" sldId="268"/>
            <ac:graphicFrameMk id="5" creationId="{F9CC1D48-903B-F94F-94BF-E8E43345BD50}"/>
          </ac:graphicFrameMkLst>
        </pc:graphicFrameChg>
        <pc:graphicFrameChg chg="add del mod modGraphic">
          <ac:chgData name="S.Cross" userId="dbb73b7f-a436-47ee-a6b6-cde65ace72d7" providerId="ADAL" clId="{1F760BAA-3FC9-4F0E-AE36-F70A5806E41C}" dt="2023-06-26T10:47:14.495" v="772" actId="478"/>
          <ac:graphicFrameMkLst>
            <pc:docMk/>
            <pc:sldMk cId="3837198283" sldId="268"/>
            <ac:graphicFrameMk id="7" creationId="{8159086D-12B2-6728-E106-41828D580D23}"/>
          </ac:graphicFrameMkLst>
        </pc:graphicFrameChg>
        <pc:graphicFrameChg chg="add mod">
          <ac:chgData name="S.Cross" userId="dbb73b7f-a436-47ee-a6b6-cde65ace72d7" providerId="ADAL" clId="{1F760BAA-3FC9-4F0E-AE36-F70A5806E41C}" dt="2023-06-26T10:47:43.537" v="776" actId="1076"/>
          <ac:graphicFrameMkLst>
            <pc:docMk/>
            <pc:sldMk cId="3837198283" sldId="268"/>
            <ac:graphicFrameMk id="11" creationId="{C35F12F8-8E52-1862-B682-615EB9EF1246}"/>
          </ac:graphicFrameMkLst>
        </pc:graphicFrameChg>
        <pc:picChg chg="add del">
          <ac:chgData name="S.Cross" userId="dbb73b7f-a436-47ee-a6b6-cde65ace72d7" providerId="ADAL" clId="{1F760BAA-3FC9-4F0E-AE36-F70A5806E41C}" dt="2023-06-26T10:46:35.633" v="760"/>
          <ac:picMkLst>
            <pc:docMk/>
            <pc:sldMk cId="3837198283" sldId="268"/>
            <ac:picMk id="6" creationId="{3D58844E-6544-153A-A7AD-E140DEDCF83E}"/>
          </ac:picMkLst>
        </pc:picChg>
      </pc:sldChg>
      <pc:sldChg chg="addSp delSp modSp new add del mod">
        <pc:chgData name="S.Cross" userId="dbb73b7f-a436-47ee-a6b6-cde65ace72d7" providerId="ADAL" clId="{1F760BAA-3FC9-4F0E-AE36-F70A5806E41C}" dt="2023-06-26T10:49:26.020" v="792" actId="14100"/>
        <pc:sldMkLst>
          <pc:docMk/>
          <pc:sldMk cId="3169073742" sldId="269"/>
        </pc:sldMkLst>
        <pc:spChg chg="del">
          <ac:chgData name="S.Cross" userId="dbb73b7f-a436-47ee-a6b6-cde65ace72d7" providerId="ADAL" clId="{1F760BAA-3FC9-4F0E-AE36-F70A5806E41C}" dt="2023-06-26T10:48:22.346" v="782" actId="478"/>
          <ac:spMkLst>
            <pc:docMk/>
            <pc:sldMk cId="3169073742" sldId="269"/>
            <ac:spMk id="2" creationId="{DD6124F3-93DF-286B-9D84-DE950A978A47}"/>
          </ac:spMkLst>
        </pc:spChg>
        <pc:spChg chg="del">
          <ac:chgData name="S.Cross" userId="dbb73b7f-a436-47ee-a6b6-cde65ace72d7" providerId="ADAL" clId="{1F760BAA-3FC9-4F0E-AE36-F70A5806E41C}" dt="2023-06-26T10:48:25.111" v="783" actId="478"/>
          <ac:spMkLst>
            <pc:docMk/>
            <pc:sldMk cId="3169073742" sldId="269"/>
            <ac:spMk id="3" creationId="{96174320-9A92-E638-52DF-E42757B0A347}"/>
          </ac:spMkLst>
        </pc:spChg>
        <pc:spChg chg="del">
          <ac:chgData name="S.Cross" userId="dbb73b7f-a436-47ee-a6b6-cde65ace72d7" providerId="ADAL" clId="{1F760BAA-3FC9-4F0E-AE36-F70A5806E41C}" dt="2023-06-26T10:48:25.111" v="783" actId="478"/>
          <ac:spMkLst>
            <pc:docMk/>
            <pc:sldMk cId="3169073742" sldId="269"/>
            <ac:spMk id="4" creationId="{F6D14D89-1032-55A1-2D44-5E47F737AB1B}"/>
          </ac:spMkLst>
        </pc:spChg>
        <pc:spChg chg="add del mod">
          <ac:chgData name="S.Cross" userId="dbb73b7f-a436-47ee-a6b6-cde65ace72d7" providerId="ADAL" clId="{1F760BAA-3FC9-4F0E-AE36-F70A5806E41C}" dt="2023-06-26T10:47:59.172" v="781"/>
          <ac:spMkLst>
            <pc:docMk/>
            <pc:sldMk cId="3169073742" sldId="269"/>
            <ac:spMk id="5" creationId="{54A47FD4-5386-CB08-D471-488F06812B9B}"/>
          </ac:spMkLst>
        </pc:spChg>
        <pc:spChg chg="add del mod">
          <ac:chgData name="S.Cross" userId="dbb73b7f-a436-47ee-a6b6-cde65ace72d7" providerId="ADAL" clId="{1F760BAA-3FC9-4F0E-AE36-F70A5806E41C}" dt="2023-06-26T10:48:49.738" v="788"/>
          <ac:spMkLst>
            <pc:docMk/>
            <pc:sldMk cId="3169073742" sldId="269"/>
            <ac:spMk id="6" creationId="{C04F11E5-9375-0261-E678-26AA4C200AE8}"/>
          </ac:spMkLst>
        </pc:spChg>
        <pc:spChg chg="add mod">
          <ac:chgData name="S.Cross" userId="dbb73b7f-a436-47ee-a6b6-cde65ace72d7" providerId="ADAL" clId="{1F760BAA-3FC9-4F0E-AE36-F70A5806E41C}" dt="2023-06-26T10:49:26.020" v="792" actId="14100"/>
          <ac:spMkLst>
            <pc:docMk/>
            <pc:sldMk cId="3169073742" sldId="269"/>
            <ac:spMk id="9" creationId="{210CB609-CF40-4F74-34E8-C986889E08FF}"/>
          </ac:spMkLst>
        </pc:spChg>
        <pc:graphicFrameChg chg="add mod">
          <ac:chgData name="S.Cross" userId="dbb73b7f-a436-47ee-a6b6-cde65ace72d7" providerId="ADAL" clId="{1F760BAA-3FC9-4F0E-AE36-F70A5806E41C}" dt="2023-06-26T10:49:02.770" v="789" actId="1076"/>
          <ac:graphicFrameMkLst>
            <pc:docMk/>
            <pc:sldMk cId="3169073742" sldId="269"/>
            <ac:graphicFrameMk id="7" creationId="{EBF3B685-9383-3217-3C2D-F2AEAECCD871}"/>
          </ac:graphicFrameMkLst>
        </pc:graphicFrameChg>
      </pc:sldChg>
      <pc:sldChg chg="addSp delSp modSp new mod">
        <pc:chgData name="S.Cross" userId="dbb73b7f-a436-47ee-a6b6-cde65ace72d7" providerId="ADAL" clId="{1F760BAA-3FC9-4F0E-AE36-F70A5806E41C}" dt="2023-06-26T10:52:17.031" v="813" actId="1076"/>
        <pc:sldMkLst>
          <pc:docMk/>
          <pc:sldMk cId="4207952420" sldId="270"/>
        </pc:sldMkLst>
        <pc:spChg chg="del">
          <ac:chgData name="S.Cross" userId="dbb73b7f-a436-47ee-a6b6-cde65ace72d7" providerId="ADAL" clId="{1F760BAA-3FC9-4F0E-AE36-F70A5806E41C}" dt="2023-06-26T10:49:34.354" v="794" actId="478"/>
          <ac:spMkLst>
            <pc:docMk/>
            <pc:sldMk cId="4207952420" sldId="270"/>
            <ac:spMk id="2" creationId="{628F4B9E-3768-7FB6-7F2D-B702C69656EE}"/>
          </ac:spMkLst>
        </pc:spChg>
        <pc:spChg chg="del">
          <ac:chgData name="S.Cross" userId="dbb73b7f-a436-47ee-a6b6-cde65ace72d7" providerId="ADAL" clId="{1F760BAA-3FC9-4F0E-AE36-F70A5806E41C}" dt="2023-06-26T10:49:34.354" v="794" actId="478"/>
          <ac:spMkLst>
            <pc:docMk/>
            <pc:sldMk cId="4207952420" sldId="270"/>
            <ac:spMk id="3" creationId="{1FC5BACB-7793-4D43-543B-1C875B9E245C}"/>
          </ac:spMkLst>
        </pc:spChg>
        <pc:spChg chg="del">
          <ac:chgData name="S.Cross" userId="dbb73b7f-a436-47ee-a6b6-cde65ace72d7" providerId="ADAL" clId="{1F760BAA-3FC9-4F0E-AE36-F70A5806E41C}" dt="2023-06-26T10:49:34.354" v="794" actId="478"/>
          <ac:spMkLst>
            <pc:docMk/>
            <pc:sldMk cId="4207952420" sldId="270"/>
            <ac:spMk id="4" creationId="{3CAE1149-AA71-B496-16FC-1A12BA43CAC3}"/>
          </ac:spMkLst>
        </pc:spChg>
        <pc:spChg chg="add del">
          <ac:chgData name="S.Cross" userId="dbb73b7f-a436-47ee-a6b6-cde65ace72d7" providerId="ADAL" clId="{1F760BAA-3FC9-4F0E-AE36-F70A5806E41C}" dt="2023-06-26T10:50:51.569" v="800" actId="478"/>
          <ac:spMkLst>
            <pc:docMk/>
            <pc:sldMk cId="4207952420" sldId="270"/>
            <ac:spMk id="5" creationId="{8F1AF300-642B-796B-88DD-E2FE56C4F460}"/>
          </ac:spMkLst>
        </pc:spChg>
        <pc:spChg chg="add del">
          <ac:chgData name="S.Cross" userId="dbb73b7f-a436-47ee-a6b6-cde65ace72d7" providerId="ADAL" clId="{1F760BAA-3FC9-4F0E-AE36-F70A5806E41C}" dt="2023-06-26T10:50:51.569" v="800" actId="478"/>
          <ac:spMkLst>
            <pc:docMk/>
            <pc:sldMk cId="4207952420" sldId="270"/>
            <ac:spMk id="6" creationId="{958A31D8-9597-ECF4-E9B3-860A6567EDE0}"/>
          </ac:spMkLst>
        </pc:spChg>
        <pc:spChg chg="add del">
          <ac:chgData name="S.Cross" userId="dbb73b7f-a436-47ee-a6b6-cde65ace72d7" providerId="ADAL" clId="{1F760BAA-3FC9-4F0E-AE36-F70A5806E41C}" dt="2023-06-26T10:51:58.749" v="807"/>
          <ac:spMkLst>
            <pc:docMk/>
            <pc:sldMk cId="4207952420" sldId="270"/>
            <ac:spMk id="10" creationId="{9F0C9E7B-8D62-60C3-6914-C03E3827B059}"/>
          </ac:spMkLst>
        </pc:spChg>
        <pc:spChg chg="add del">
          <ac:chgData name="S.Cross" userId="dbb73b7f-a436-47ee-a6b6-cde65ace72d7" providerId="ADAL" clId="{1F760BAA-3FC9-4F0E-AE36-F70A5806E41C}" dt="2023-06-26T10:51:58.749" v="807"/>
          <ac:spMkLst>
            <pc:docMk/>
            <pc:sldMk cId="4207952420" sldId="270"/>
            <ac:spMk id="11" creationId="{4AD04796-1F5F-3926-3DBF-3F84B21352CF}"/>
          </ac:spMkLst>
        </pc:spChg>
        <pc:picChg chg="add del mod">
          <ac:chgData name="S.Cross" userId="dbb73b7f-a436-47ee-a6b6-cde65ace72d7" providerId="ADAL" clId="{1F760BAA-3FC9-4F0E-AE36-F70A5806E41C}" dt="2023-06-26T10:51:07.637" v="803" actId="478"/>
          <ac:picMkLst>
            <pc:docMk/>
            <pc:sldMk cId="4207952420" sldId="270"/>
            <ac:picMk id="7" creationId="{88189E42-8519-1ED2-229C-6FDD4EDC3C66}"/>
          </ac:picMkLst>
        </pc:picChg>
        <pc:picChg chg="add mod">
          <ac:chgData name="S.Cross" userId="dbb73b7f-a436-47ee-a6b6-cde65ace72d7" providerId="ADAL" clId="{1F760BAA-3FC9-4F0E-AE36-F70A5806E41C}" dt="2023-06-26T10:52:08.845" v="810" actId="1076"/>
          <ac:picMkLst>
            <pc:docMk/>
            <pc:sldMk cId="4207952420" sldId="270"/>
            <ac:picMk id="9" creationId="{7CEAB6F7-A7FA-409A-C5E7-3651078A8EFE}"/>
          </ac:picMkLst>
        </pc:picChg>
        <pc:picChg chg="add mod">
          <ac:chgData name="S.Cross" userId="dbb73b7f-a436-47ee-a6b6-cde65ace72d7" providerId="ADAL" clId="{1F760BAA-3FC9-4F0E-AE36-F70A5806E41C}" dt="2023-06-26T10:52:17.031" v="813" actId="1076"/>
          <ac:picMkLst>
            <pc:docMk/>
            <pc:sldMk cId="4207952420" sldId="270"/>
            <ac:picMk id="12" creationId="{04EC2675-FDEC-9F23-0A00-2B919FD6C641}"/>
          </ac:picMkLst>
        </pc:picChg>
        <pc:picChg chg="add del">
          <ac:chgData name="S.Cross" userId="dbb73b7f-a436-47ee-a6b6-cde65ace72d7" providerId="ADAL" clId="{1F760BAA-3FC9-4F0E-AE36-F70A5806E41C}" dt="2023-06-26T10:50:47.218" v="799" actId="478"/>
          <ac:picMkLst>
            <pc:docMk/>
            <pc:sldMk cId="4207952420" sldId="270"/>
            <ac:picMk id="2049" creationId="{445E1186-2614-B6B7-8578-5F58993808FC}"/>
          </ac:picMkLst>
        </pc:picChg>
        <pc:picChg chg="add del">
          <ac:chgData name="S.Cross" userId="dbb73b7f-a436-47ee-a6b6-cde65ace72d7" providerId="ADAL" clId="{1F760BAA-3FC9-4F0E-AE36-F70A5806E41C}" dt="2023-06-26T10:51:58.749" v="807"/>
          <ac:picMkLst>
            <pc:docMk/>
            <pc:sldMk cId="4207952420" sldId="270"/>
            <ac:picMk id="2052" creationId="{4D536D1B-DD2F-B1FC-5C23-2C5541A04140}"/>
          </ac:picMkLst>
        </pc:picChg>
      </pc:sldChg>
      <pc:sldChg chg="addSp modSp add mod">
        <pc:chgData name="S.Cross" userId="dbb73b7f-a436-47ee-a6b6-cde65ace72d7" providerId="ADAL" clId="{1F760BAA-3FC9-4F0E-AE36-F70A5806E41C}" dt="2023-06-26T10:52:56.207" v="817" actId="1076"/>
        <pc:sldMkLst>
          <pc:docMk/>
          <pc:sldMk cId="2062508963" sldId="271"/>
        </pc:sldMkLst>
        <pc:picChg chg="add mod">
          <ac:chgData name="S.Cross" userId="dbb73b7f-a436-47ee-a6b6-cde65ace72d7" providerId="ADAL" clId="{1F760BAA-3FC9-4F0E-AE36-F70A5806E41C}" dt="2023-06-26T10:52:39.100" v="815" actId="1076"/>
          <ac:picMkLst>
            <pc:docMk/>
            <pc:sldMk cId="2062508963" sldId="271"/>
            <ac:picMk id="3" creationId="{D6388C6E-740D-FFCF-DDB5-1C6040B8AD26}"/>
          </ac:picMkLst>
        </pc:picChg>
        <pc:picChg chg="add mod">
          <ac:chgData name="S.Cross" userId="dbb73b7f-a436-47ee-a6b6-cde65ace72d7" providerId="ADAL" clId="{1F760BAA-3FC9-4F0E-AE36-F70A5806E41C}" dt="2023-06-26T10:52:56.207" v="817" actId="1076"/>
          <ac:picMkLst>
            <pc:docMk/>
            <pc:sldMk cId="2062508963" sldId="271"/>
            <ac:picMk id="5" creationId="{CBE4E104-22E7-D746-D5B1-6B2BF59BC934}"/>
          </ac:picMkLst>
        </pc:picChg>
      </pc:sldChg>
      <pc:sldChg chg="addSp modSp add mod">
        <pc:chgData name="S.Cross" userId="dbb73b7f-a436-47ee-a6b6-cde65ace72d7" providerId="ADAL" clId="{1F760BAA-3FC9-4F0E-AE36-F70A5806E41C}" dt="2023-06-26T12:05:45.641" v="1202" actId="1076"/>
        <pc:sldMkLst>
          <pc:docMk/>
          <pc:sldMk cId="1552170827" sldId="272"/>
        </pc:sldMkLst>
        <pc:spChg chg="mod">
          <ac:chgData name="S.Cross" userId="dbb73b7f-a436-47ee-a6b6-cde65ace72d7" providerId="ADAL" clId="{1F760BAA-3FC9-4F0E-AE36-F70A5806E41C}" dt="2023-06-26T11:02:51.647" v="846" actId="1076"/>
          <ac:spMkLst>
            <pc:docMk/>
            <pc:sldMk cId="1552170827" sldId="272"/>
            <ac:spMk id="3" creationId="{4194AE01-45F0-29CB-FDDB-82C40AC97EBB}"/>
          </ac:spMkLst>
        </pc:spChg>
        <pc:spChg chg="mod">
          <ac:chgData name="S.Cross" userId="dbb73b7f-a436-47ee-a6b6-cde65ace72d7" providerId="ADAL" clId="{1F760BAA-3FC9-4F0E-AE36-F70A5806E41C}" dt="2023-06-26T10:59:50.536" v="841"/>
          <ac:spMkLst>
            <pc:docMk/>
            <pc:sldMk cId="1552170827" sldId="272"/>
            <ac:spMk id="10" creationId="{E494482F-C40A-BBEA-2AAF-DD65D0D51AFA}"/>
          </ac:spMkLst>
        </pc:spChg>
        <pc:spChg chg="mod">
          <ac:chgData name="S.Cross" userId="dbb73b7f-a436-47ee-a6b6-cde65ace72d7" providerId="ADAL" clId="{1F760BAA-3FC9-4F0E-AE36-F70A5806E41C}" dt="2023-06-26T11:02:40.599" v="845" actId="14100"/>
          <ac:spMkLst>
            <pc:docMk/>
            <pc:sldMk cId="1552170827" sldId="272"/>
            <ac:spMk id="11" creationId="{A03809A9-D761-9DD0-8937-DF49BA187D35}"/>
          </ac:spMkLst>
        </pc:spChg>
        <pc:spChg chg="mod">
          <ac:chgData name="S.Cross" userId="dbb73b7f-a436-47ee-a6b6-cde65ace72d7" providerId="ADAL" clId="{1F760BAA-3FC9-4F0E-AE36-F70A5806E41C}" dt="2023-06-26T11:02:13.488" v="842"/>
          <ac:spMkLst>
            <pc:docMk/>
            <pc:sldMk cId="1552170827" sldId="272"/>
            <ac:spMk id="16" creationId="{808C938A-CC77-E29B-2D79-8BCA6B42B966}"/>
          </ac:spMkLst>
        </pc:spChg>
        <pc:spChg chg="mod">
          <ac:chgData name="S.Cross" userId="dbb73b7f-a436-47ee-a6b6-cde65ace72d7" providerId="ADAL" clId="{1F760BAA-3FC9-4F0E-AE36-F70A5806E41C}" dt="2023-06-26T11:03:05.916" v="848" actId="1076"/>
          <ac:spMkLst>
            <pc:docMk/>
            <pc:sldMk cId="1552170827" sldId="272"/>
            <ac:spMk id="20" creationId="{9F7DE24A-620C-4936-98CC-03F89AF79A0E}"/>
          </ac:spMkLst>
        </pc:spChg>
        <pc:spChg chg="mod">
          <ac:chgData name="S.Cross" userId="dbb73b7f-a436-47ee-a6b6-cde65ace72d7" providerId="ADAL" clId="{1F760BAA-3FC9-4F0E-AE36-F70A5806E41C}" dt="2023-06-26T11:33:49.281" v="1039" actId="20577"/>
          <ac:spMkLst>
            <pc:docMk/>
            <pc:sldMk cId="1552170827" sldId="272"/>
            <ac:spMk id="21" creationId="{BF8364F0-4210-D35B-4E13-3C621044089B}"/>
          </ac:spMkLst>
        </pc:spChg>
        <pc:graphicFrameChg chg="mod modGraphic">
          <ac:chgData name="S.Cross" userId="dbb73b7f-a436-47ee-a6b6-cde65ace72d7" providerId="ADAL" clId="{1F760BAA-3FC9-4F0E-AE36-F70A5806E41C}" dt="2023-06-26T12:05:43.929" v="1201" actId="1076"/>
          <ac:graphicFrameMkLst>
            <pc:docMk/>
            <pc:sldMk cId="1552170827" sldId="272"/>
            <ac:graphicFrameMk id="8" creationId="{CA1DDF4D-CBAC-6B6A-D5D4-646836A64F3E}"/>
          </ac:graphicFrameMkLst>
        </pc:graphicFrameChg>
        <pc:picChg chg="mod">
          <ac:chgData name="S.Cross" userId="dbb73b7f-a436-47ee-a6b6-cde65ace72d7" providerId="ADAL" clId="{1F760BAA-3FC9-4F0E-AE36-F70A5806E41C}" dt="2023-06-26T11:02:51.647" v="846" actId="1076"/>
          <ac:picMkLst>
            <pc:docMk/>
            <pc:sldMk cId="1552170827" sldId="272"/>
            <ac:picMk id="5" creationId="{6844F870-A489-B331-2AD6-C2BFE345FAD5}"/>
          </ac:picMkLst>
        </pc:picChg>
        <pc:picChg chg="mod">
          <ac:chgData name="S.Cross" userId="dbb73b7f-a436-47ee-a6b6-cde65ace72d7" providerId="ADAL" clId="{1F760BAA-3FC9-4F0E-AE36-F70A5806E41C}" dt="2023-06-26T12:05:45.641" v="1202" actId="1076"/>
          <ac:picMkLst>
            <pc:docMk/>
            <pc:sldMk cId="1552170827" sldId="272"/>
            <ac:picMk id="6" creationId="{3E83F7BE-09B5-91F3-0C16-894A716C7763}"/>
          </ac:picMkLst>
        </pc:picChg>
        <pc:picChg chg="mod">
          <ac:chgData name="S.Cross" userId="dbb73b7f-a436-47ee-a6b6-cde65ace72d7" providerId="ADAL" clId="{1F760BAA-3FC9-4F0E-AE36-F70A5806E41C}" dt="2023-06-26T11:02:51.647" v="846" actId="1076"/>
          <ac:picMkLst>
            <pc:docMk/>
            <pc:sldMk cId="1552170827" sldId="272"/>
            <ac:picMk id="7" creationId="{ABAAD1EE-2B6B-7EBB-27F6-DBA5B1EDC148}"/>
          </ac:picMkLst>
        </pc:picChg>
        <pc:picChg chg="add mod">
          <ac:chgData name="S.Cross" userId="dbb73b7f-a436-47ee-a6b6-cde65ace72d7" providerId="ADAL" clId="{1F760BAA-3FC9-4F0E-AE36-F70A5806E41C}" dt="2023-06-26T11:35:18.242" v="1052" actId="1076"/>
          <ac:picMkLst>
            <pc:docMk/>
            <pc:sldMk cId="1552170827" sldId="272"/>
            <ac:picMk id="3074" creationId="{827D7B6C-1AF5-941C-96C6-E998D7BDBD01}"/>
          </ac:picMkLst>
        </pc:picChg>
        <pc:picChg chg="add mod">
          <ac:chgData name="S.Cross" userId="dbb73b7f-a436-47ee-a6b6-cde65ace72d7" providerId="ADAL" clId="{1F760BAA-3FC9-4F0E-AE36-F70A5806E41C}" dt="2023-06-26T11:35:13.877" v="1050" actId="1076"/>
          <ac:picMkLst>
            <pc:docMk/>
            <pc:sldMk cId="1552170827" sldId="272"/>
            <ac:picMk id="3076" creationId="{C348E400-56EB-4CF1-616F-47BAF3B89B42}"/>
          </ac:picMkLst>
        </pc:picChg>
      </pc:sldChg>
      <pc:sldChg chg="add">
        <pc:chgData name="S.Cross" userId="dbb73b7f-a436-47ee-a6b6-cde65ace72d7" providerId="ADAL" clId="{1F760BAA-3FC9-4F0E-AE36-F70A5806E41C}" dt="2023-06-26T10:56:13.596" v="819"/>
        <pc:sldMkLst>
          <pc:docMk/>
          <pc:sldMk cId="1377198883" sldId="273"/>
        </pc:sldMkLst>
      </pc:sldChg>
      <pc:sldChg chg="addSp delSp modSp add mod ord">
        <pc:chgData name="S.Cross" userId="dbb73b7f-a436-47ee-a6b6-cde65ace72d7" providerId="ADAL" clId="{1F760BAA-3FC9-4F0E-AE36-F70A5806E41C}" dt="2023-06-26T12:30:55.916" v="2308" actId="1076"/>
        <pc:sldMkLst>
          <pc:docMk/>
          <pc:sldMk cId="3513689210" sldId="274"/>
        </pc:sldMkLst>
        <pc:spChg chg="add del mod">
          <ac:chgData name="S.Cross" userId="dbb73b7f-a436-47ee-a6b6-cde65ace72d7" providerId="ADAL" clId="{1F760BAA-3FC9-4F0E-AE36-F70A5806E41C}" dt="2023-06-26T12:24:32.778" v="1342"/>
          <ac:spMkLst>
            <pc:docMk/>
            <pc:sldMk cId="3513689210" sldId="274"/>
            <ac:spMk id="9" creationId="{EE7B7BCE-1CF2-846E-829B-D4A0DA207A8A}"/>
          </ac:spMkLst>
        </pc:spChg>
        <pc:spChg chg="mod">
          <ac:chgData name="S.Cross" userId="dbb73b7f-a436-47ee-a6b6-cde65ace72d7" providerId="ADAL" clId="{1F760BAA-3FC9-4F0E-AE36-F70A5806E41C}" dt="2023-06-26T12:15:33.311" v="1238" actId="20577"/>
          <ac:spMkLst>
            <pc:docMk/>
            <pc:sldMk cId="3513689210" sldId="274"/>
            <ac:spMk id="10" creationId="{E494482F-C40A-BBEA-2AAF-DD65D0D51AFA}"/>
          </ac:spMkLst>
        </pc:spChg>
        <pc:spChg chg="mod">
          <ac:chgData name="S.Cross" userId="dbb73b7f-a436-47ee-a6b6-cde65ace72d7" providerId="ADAL" clId="{1F760BAA-3FC9-4F0E-AE36-F70A5806E41C}" dt="2023-06-26T12:17:12.930" v="1262" actId="1076"/>
          <ac:spMkLst>
            <pc:docMk/>
            <pc:sldMk cId="3513689210" sldId="274"/>
            <ac:spMk id="16" creationId="{808C938A-CC77-E29B-2D79-8BCA6B42B966}"/>
          </ac:spMkLst>
        </pc:spChg>
        <pc:spChg chg="mod">
          <ac:chgData name="S.Cross" userId="dbb73b7f-a436-47ee-a6b6-cde65ace72d7" providerId="ADAL" clId="{1F760BAA-3FC9-4F0E-AE36-F70A5806E41C}" dt="2023-06-26T12:30:55.916" v="2308" actId="1076"/>
          <ac:spMkLst>
            <pc:docMk/>
            <pc:sldMk cId="3513689210" sldId="274"/>
            <ac:spMk id="20" creationId="{9F7DE24A-620C-4936-98CC-03F89AF79A0E}"/>
          </ac:spMkLst>
        </pc:spChg>
        <pc:spChg chg="mod">
          <ac:chgData name="S.Cross" userId="dbb73b7f-a436-47ee-a6b6-cde65ace72d7" providerId="ADAL" clId="{1F760BAA-3FC9-4F0E-AE36-F70A5806E41C}" dt="2023-06-26T12:30:55.916" v="2308" actId="1076"/>
          <ac:spMkLst>
            <pc:docMk/>
            <pc:sldMk cId="3513689210" sldId="274"/>
            <ac:spMk id="21" creationId="{BF8364F0-4210-D35B-4E13-3C621044089B}"/>
          </ac:spMkLst>
        </pc:spChg>
        <pc:graphicFrameChg chg="mod modGraphic">
          <ac:chgData name="S.Cross" userId="dbb73b7f-a436-47ee-a6b6-cde65ace72d7" providerId="ADAL" clId="{1F760BAA-3FC9-4F0E-AE36-F70A5806E41C}" dt="2023-06-26T12:21:36.443" v="1266" actId="2164"/>
          <ac:graphicFrameMkLst>
            <pc:docMk/>
            <pc:sldMk cId="3513689210" sldId="274"/>
            <ac:graphicFrameMk id="8" creationId="{CA1DDF4D-CBAC-6B6A-D5D4-646836A64F3E}"/>
          </ac:graphicFrameMkLst>
        </pc:graphicFrameChg>
        <pc:picChg chg="add mod">
          <ac:chgData name="S.Cross" userId="dbb73b7f-a436-47ee-a6b6-cde65ace72d7" providerId="ADAL" clId="{1F760BAA-3FC9-4F0E-AE36-F70A5806E41C}" dt="2023-06-26T12:30:55.916" v="2308" actId="1076"/>
          <ac:picMkLst>
            <pc:docMk/>
            <pc:sldMk cId="3513689210" sldId="274"/>
            <ac:picMk id="2" creationId="{12D70B6A-3980-E62A-C2A8-6BB5F05FAD73}"/>
          </ac:picMkLst>
        </pc:picChg>
        <pc:picChg chg="add mod">
          <ac:chgData name="S.Cross" userId="dbb73b7f-a436-47ee-a6b6-cde65ace72d7" providerId="ADAL" clId="{1F760BAA-3FC9-4F0E-AE36-F70A5806E41C}" dt="2023-06-26T12:30:55.916" v="2308" actId="1076"/>
          <ac:picMkLst>
            <pc:docMk/>
            <pc:sldMk cId="3513689210" sldId="274"/>
            <ac:picMk id="12" creationId="{17AAE9A9-FE5B-6CFD-4662-34C760076770}"/>
          </ac:picMkLst>
        </pc:picChg>
        <pc:picChg chg="add mod">
          <ac:chgData name="S.Cross" userId="dbb73b7f-a436-47ee-a6b6-cde65ace72d7" providerId="ADAL" clId="{1F760BAA-3FC9-4F0E-AE36-F70A5806E41C}" dt="2023-06-26T12:30:55.916" v="2308" actId="1076"/>
          <ac:picMkLst>
            <pc:docMk/>
            <pc:sldMk cId="3513689210" sldId="274"/>
            <ac:picMk id="13" creationId="{C439D58B-C1FA-6BDA-5C90-D416E2DDF7CC}"/>
          </ac:picMkLst>
        </pc:picChg>
        <pc:picChg chg="add mod">
          <ac:chgData name="S.Cross" userId="dbb73b7f-a436-47ee-a6b6-cde65ace72d7" providerId="ADAL" clId="{1F760BAA-3FC9-4F0E-AE36-F70A5806E41C}" dt="2023-06-26T12:30:55.916" v="2308" actId="1076"/>
          <ac:picMkLst>
            <pc:docMk/>
            <pc:sldMk cId="3513689210" sldId="274"/>
            <ac:picMk id="18" creationId="{720C0619-5094-3C20-8419-A3339C7817B5}"/>
          </ac:picMkLst>
        </pc:picChg>
      </pc:sldChg>
      <pc:sldChg chg="addSp modSp add mod">
        <pc:chgData name="S.Cross" userId="dbb73b7f-a436-47ee-a6b6-cde65ace72d7" providerId="ADAL" clId="{1F760BAA-3FC9-4F0E-AE36-F70A5806E41C}" dt="2023-06-26T12:46:32.086" v="2372" actId="20577"/>
        <pc:sldMkLst>
          <pc:docMk/>
          <pc:sldMk cId="2629713021" sldId="275"/>
        </pc:sldMkLst>
        <pc:spChg chg="mod">
          <ac:chgData name="S.Cross" userId="dbb73b7f-a436-47ee-a6b6-cde65ace72d7" providerId="ADAL" clId="{1F760BAA-3FC9-4F0E-AE36-F70A5806E41C}" dt="2023-06-26T12:46:32.086" v="2372" actId="20577"/>
          <ac:spMkLst>
            <pc:docMk/>
            <pc:sldMk cId="2629713021" sldId="275"/>
            <ac:spMk id="3" creationId="{A2C54742-C497-FA52-B939-12B5A9EDC410}"/>
          </ac:spMkLst>
        </pc:spChg>
        <pc:spChg chg="mod">
          <ac:chgData name="S.Cross" userId="dbb73b7f-a436-47ee-a6b6-cde65ace72d7" providerId="ADAL" clId="{1F760BAA-3FC9-4F0E-AE36-F70A5806E41C}" dt="2023-06-26T12:31:43.140" v="2314" actId="20577"/>
          <ac:spMkLst>
            <pc:docMk/>
            <pc:sldMk cId="2629713021" sldId="275"/>
            <ac:spMk id="5" creationId="{9B93D694-1558-716C-B78A-3C8113C06964}"/>
          </ac:spMkLst>
        </pc:spChg>
        <pc:spChg chg="mod">
          <ac:chgData name="S.Cross" userId="dbb73b7f-a436-47ee-a6b6-cde65ace72d7" providerId="ADAL" clId="{1F760BAA-3FC9-4F0E-AE36-F70A5806E41C}" dt="2023-06-26T12:40:35.364" v="2357" actId="5793"/>
          <ac:spMkLst>
            <pc:docMk/>
            <pc:sldMk cId="2629713021" sldId="275"/>
            <ac:spMk id="6" creationId="{D1FF3E5C-1878-B2E1-00F1-B65710369122}"/>
          </ac:spMkLst>
        </pc:spChg>
        <pc:graphicFrameChg chg="add mod modGraphic">
          <ac:chgData name="S.Cross" userId="dbb73b7f-a436-47ee-a6b6-cde65ace72d7" providerId="ADAL" clId="{1F760BAA-3FC9-4F0E-AE36-F70A5806E41C}" dt="2023-06-26T12:46:21.494" v="2365" actId="14100"/>
          <ac:graphicFrameMkLst>
            <pc:docMk/>
            <pc:sldMk cId="2629713021" sldId="275"/>
            <ac:graphicFrameMk id="7" creationId="{383CCC00-533A-6D37-7D9B-45C064FA4998}"/>
          </ac:graphicFrameMkLst>
        </pc:graphicFrameChg>
        <pc:picChg chg="add mod">
          <ac:chgData name="S.Cross" userId="dbb73b7f-a436-47ee-a6b6-cde65ace72d7" providerId="ADAL" clId="{1F760BAA-3FC9-4F0E-AE36-F70A5806E41C}" dt="2023-06-26T12:31:55.301" v="2318" actId="14100"/>
          <ac:picMkLst>
            <pc:docMk/>
            <pc:sldMk cId="2629713021" sldId="275"/>
            <ac:picMk id="2" creationId="{54BCECD9-3912-9BB1-F722-1A59779EF4EC}"/>
          </ac:picMkLst>
        </pc:picChg>
      </pc:sldChg>
      <pc:sldChg chg="add">
        <pc:chgData name="S.Cross" userId="dbb73b7f-a436-47ee-a6b6-cde65ace72d7" providerId="ADAL" clId="{1F760BAA-3FC9-4F0E-AE36-F70A5806E41C}" dt="2023-06-26T10:56:15.661" v="820"/>
        <pc:sldMkLst>
          <pc:docMk/>
          <pc:sldMk cId="2653133239" sldId="276"/>
        </pc:sldMkLst>
      </pc:sldChg>
      <pc:sldChg chg="addSp modSp add mod">
        <pc:chgData name="S.Cross" userId="dbb73b7f-a436-47ee-a6b6-cde65ace72d7" providerId="ADAL" clId="{1F760BAA-3FC9-4F0E-AE36-F70A5806E41C}" dt="2023-06-26T13:56:52.446" v="2509" actId="1076"/>
        <pc:sldMkLst>
          <pc:docMk/>
          <pc:sldMk cId="4260507753" sldId="277"/>
        </pc:sldMkLst>
        <pc:spChg chg="mod">
          <ac:chgData name="S.Cross" userId="dbb73b7f-a436-47ee-a6b6-cde65ace72d7" providerId="ADAL" clId="{1F760BAA-3FC9-4F0E-AE36-F70A5806E41C}" dt="2023-06-26T12:57:28.711" v="2373"/>
          <ac:spMkLst>
            <pc:docMk/>
            <pc:sldMk cId="4260507753" sldId="277"/>
            <ac:spMk id="10" creationId="{E494482F-C40A-BBEA-2AAF-DD65D0D51AFA}"/>
          </ac:spMkLst>
        </pc:spChg>
        <pc:spChg chg="mod">
          <ac:chgData name="S.Cross" userId="dbb73b7f-a436-47ee-a6b6-cde65ace72d7" providerId="ADAL" clId="{1F760BAA-3FC9-4F0E-AE36-F70A5806E41C}" dt="2023-06-26T13:09:35.453" v="2376" actId="20577"/>
          <ac:spMkLst>
            <pc:docMk/>
            <pc:sldMk cId="4260507753" sldId="277"/>
            <ac:spMk id="16" creationId="{808C938A-CC77-E29B-2D79-8BCA6B42B966}"/>
          </ac:spMkLst>
        </pc:spChg>
        <pc:spChg chg="mod">
          <ac:chgData name="S.Cross" userId="dbb73b7f-a436-47ee-a6b6-cde65ace72d7" providerId="ADAL" clId="{1F760BAA-3FC9-4F0E-AE36-F70A5806E41C}" dt="2023-06-26T13:17:16.432" v="2402" actId="1076"/>
          <ac:spMkLst>
            <pc:docMk/>
            <pc:sldMk cId="4260507753" sldId="277"/>
            <ac:spMk id="20" creationId="{9F7DE24A-620C-4936-98CC-03F89AF79A0E}"/>
          </ac:spMkLst>
        </pc:spChg>
        <pc:spChg chg="mod">
          <ac:chgData name="S.Cross" userId="dbb73b7f-a436-47ee-a6b6-cde65ace72d7" providerId="ADAL" clId="{1F760BAA-3FC9-4F0E-AE36-F70A5806E41C}" dt="2023-06-26T13:17:13.506" v="2401" actId="1076"/>
          <ac:spMkLst>
            <pc:docMk/>
            <pc:sldMk cId="4260507753" sldId="277"/>
            <ac:spMk id="21" creationId="{BF8364F0-4210-D35B-4E13-3C621044089B}"/>
          </ac:spMkLst>
        </pc:spChg>
        <pc:graphicFrameChg chg="mod modGraphic">
          <ac:chgData name="S.Cross" userId="dbb73b7f-a436-47ee-a6b6-cde65ace72d7" providerId="ADAL" clId="{1F760BAA-3FC9-4F0E-AE36-F70A5806E41C}" dt="2023-06-26T13:10:31.949" v="2384" actId="1076"/>
          <ac:graphicFrameMkLst>
            <pc:docMk/>
            <pc:sldMk cId="4260507753" sldId="277"/>
            <ac:graphicFrameMk id="8" creationId="{CA1DDF4D-CBAC-6B6A-D5D4-646836A64F3E}"/>
          </ac:graphicFrameMkLst>
        </pc:graphicFrameChg>
        <pc:picChg chg="add mod">
          <ac:chgData name="S.Cross" userId="dbb73b7f-a436-47ee-a6b6-cde65ace72d7" providerId="ADAL" clId="{1F760BAA-3FC9-4F0E-AE36-F70A5806E41C}" dt="2023-06-26T13:56:52.446" v="2509" actId="1076"/>
          <ac:picMkLst>
            <pc:docMk/>
            <pc:sldMk cId="4260507753" sldId="277"/>
            <ac:picMk id="2" creationId="{4D08BF1A-A88D-7BDE-5DB6-A6ED8E3FE391}"/>
          </ac:picMkLst>
        </pc:picChg>
      </pc:sldChg>
      <pc:sldChg chg="addSp modSp add mod">
        <pc:chgData name="S.Cross" userId="dbb73b7f-a436-47ee-a6b6-cde65ace72d7" providerId="ADAL" clId="{1F760BAA-3FC9-4F0E-AE36-F70A5806E41C}" dt="2023-06-26T13:56:45.466" v="2507" actId="1076"/>
        <pc:sldMkLst>
          <pc:docMk/>
          <pc:sldMk cId="159303893" sldId="278"/>
        </pc:sldMkLst>
        <pc:spChg chg="mod">
          <ac:chgData name="S.Cross" userId="dbb73b7f-a436-47ee-a6b6-cde65ace72d7" providerId="ADAL" clId="{1F760BAA-3FC9-4F0E-AE36-F70A5806E41C}" dt="2023-06-26T13:56:39.802" v="2506" actId="1076"/>
          <ac:spMkLst>
            <pc:docMk/>
            <pc:sldMk cId="159303893" sldId="278"/>
            <ac:spMk id="3" creationId="{A2C54742-C497-FA52-B939-12B5A9EDC410}"/>
          </ac:spMkLst>
        </pc:spChg>
        <pc:spChg chg="mod">
          <ac:chgData name="S.Cross" userId="dbb73b7f-a436-47ee-a6b6-cde65ace72d7" providerId="ADAL" clId="{1F760BAA-3FC9-4F0E-AE36-F70A5806E41C}" dt="2023-06-26T13:32:32.188" v="2439" actId="1076"/>
          <ac:spMkLst>
            <pc:docMk/>
            <pc:sldMk cId="159303893" sldId="278"/>
            <ac:spMk id="5" creationId="{9B93D694-1558-716C-B78A-3C8113C06964}"/>
          </ac:spMkLst>
        </pc:spChg>
        <pc:spChg chg="mod">
          <ac:chgData name="S.Cross" userId="dbb73b7f-a436-47ee-a6b6-cde65ace72d7" providerId="ADAL" clId="{1F760BAA-3FC9-4F0E-AE36-F70A5806E41C}" dt="2023-06-26T13:37:25.342" v="2483" actId="20577"/>
          <ac:spMkLst>
            <pc:docMk/>
            <pc:sldMk cId="159303893" sldId="278"/>
            <ac:spMk id="6" creationId="{D1FF3E5C-1878-B2E1-00F1-B65710369122}"/>
          </ac:spMkLst>
        </pc:spChg>
        <pc:graphicFrameChg chg="add mod modGraphic">
          <ac:chgData name="S.Cross" userId="dbb73b7f-a436-47ee-a6b6-cde65ace72d7" providerId="ADAL" clId="{1F760BAA-3FC9-4F0E-AE36-F70A5806E41C}" dt="2023-06-26T13:56:45.466" v="2507" actId="1076"/>
          <ac:graphicFrameMkLst>
            <pc:docMk/>
            <pc:sldMk cId="159303893" sldId="278"/>
            <ac:graphicFrameMk id="7" creationId="{C9AFDFFD-F1BD-A061-0E99-C10F37644BFB}"/>
          </ac:graphicFrameMkLst>
        </pc:graphicFrameChg>
        <pc:picChg chg="add mod">
          <ac:chgData name="S.Cross" userId="dbb73b7f-a436-47ee-a6b6-cde65ace72d7" providerId="ADAL" clId="{1F760BAA-3FC9-4F0E-AE36-F70A5806E41C}" dt="2023-06-26T13:37:39.242" v="2487" actId="1076"/>
          <ac:picMkLst>
            <pc:docMk/>
            <pc:sldMk cId="159303893" sldId="278"/>
            <ac:picMk id="2" creationId="{0939C0DA-EB08-84A0-85D3-0A27A6475821}"/>
          </ac:picMkLst>
        </pc:picChg>
      </pc:sldChg>
      <pc:sldChg chg="add">
        <pc:chgData name="S.Cross" userId="dbb73b7f-a436-47ee-a6b6-cde65ace72d7" providerId="ADAL" clId="{1F760BAA-3FC9-4F0E-AE36-F70A5806E41C}" dt="2023-06-26T10:56:16.907" v="821"/>
        <pc:sldMkLst>
          <pc:docMk/>
          <pc:sldMk cId="3266903894" sldId="279"/>
        </pc:sldMkLst>
      </pc:sldChg>
      <pc:sldChg chg="addSp modSp add mod modAnim">
        <pc:chgData name="S.Cross" userId="dbb73b7f-a436-47ee-a6b6-cde65ace72d7" providerId="ADAL" clId="{1F760BAA-3FC9-4F0E-AE36-F70A5806E41C}" dt="2023-06-26T14:55:46.429" v="2811" actId="1076"/>
        <pc:sldMkLst>
          <pc:docMk/>
          <pc:sldMk cId="1694474541" sldId="280"/>
        </pc:sldMkLst>
        <pc:spChg chg="add mod">
          <ac:chgData name="S.Cross" userId="dbb73b7f-a436-47ee-a6b6-cde65ace72d7" providerId="ADAL" clId="{1F760BAA-3FC9-4F0E-AE36-F70A5806E41C}" dt="2023-06-26T14:27:25.669" v="2610" actId="1076"/>
          <ac:spMkLst>
            <pc:docMk/>
            <pc:sldMk cId="1694474541" sldId="280"/>
            <ac:spMk id="9" creationId="{1B2ADEFB-C937-817F-FCD6-35EDB10FF240}"/>
          </ac:spMkLst>
        </pc:spChg>
        <pc:spChg chg="mod">
          <ac:chgData name="S.Cross" userId="dbb73b7f-a436-47ee-a6b6-cde65ace72d7" providerId="ADAL" clId="{1F760BAA-3FC9-4F0E-AE36-F70A5806E41C}" dt="2023-06-26T14:36:30.473" v="2769"/>
          <ac:spMkLst>
            <pc:docMk/>
            <pc:sldMk cId="1694474541" sldId="280"/>
            <ac:spMk id="10" creationId="{E494482F-C40A-BBEA-2AAF-DD65D0D51AFA}"/>
          </ac:spMkLst>
        </pc:spChg>
        <pc:spChg chg="mod">
          <ac:chgData name="S.Cross" userId="dbb73b7f-a436-47ee-a6b6-cde65ace72d7" providerId="ADAL" clId="{1F760BAA-3FC9-4F0E-AE36-F70A5806E41C}" dt="2023-06-26T14:33:54.892" v="2766" actId="1076"/>
          <ac:spMkLst>
            <pc:docMk/>
            <pc:sldMk cId="1694474541" sldId="280"/>
            <ac:spMk id="15" creationId="{4C03A031-2C90-1267-896A-2B0F85CCED8F}"/>
          </ac:spMkLst>
        </pc:spChg>
        <pc:spChg chg="mod">
          <ac:chgData name="S.Cross" userId="dbb73b7f-a436-47ee-a6b6-cde65ace72d7" providerId="ADAL" clId="{1F760BAA-3FC9-4F0E-AE36-F70A5806E41C}" dt="2023-06-26T14:33:59.573" v="2768" actId="20577"/>
          <ac:spMkLst>
            <pc:docMk/>
            <pc:sldMk cId="1694474541" sldId="280"/>
            <ac:spMk id="16" creationId="{808C938A-CC77-E29B-2D79-8BCA6B42B966}"/>
          </ac:spMkLst>
        </pc:spChg>
        <pc:spChg chg="mod">
          <ac:chgData name="S.Cross" userId="dbb73b7f-a436-47ee-a6b6-cde65ace72d7" providerId="ADAL" clId="{1F760BAA-3FC9-4F0E-AE36-F70A5806E41C}" dt="2023-06-26T14:33:45.107" v="2765" actId="27636"/>
          <ac:spMkLst>
            <pc:docMk/>
            <pc:sldMk cId="1694474541" sldId="280"/>
            <ac:spMk id="17" creationId="{07762A29-A216-C7CF-F1FF-17AEBB1CCE4B}"/>
          </ac:spMkLst>
        </pc:spChg>
        <pc:spChg chg="add mod">
          <ac:chgData name="S.Cross" userId="dbb73b7f-a436-47ee-a6b6-cde65ace72d7" providerId="ADAL" clId="{1F760BAA-3FC9-4F0E-AE36-F70A5806E41C}" dt="2023-06-26T14:29:25.719" v="2665" actId="113"/>
          <ac:spMkLst>
            <pc:docMk/>
            <pc:sldMk cId="1694474541" sldId="280"/>
            <ac:spMk id="19" creationId="{E9228CEC-7AF0-60E2-24B8-EE93A6F4ABA3}"/>
          </ac:spMkLst>
        </pc:spChg>
        <pc:spChg chg="mod">
          <ac:chgData name="S.Cross" userId="dbb73b7f-a436-47ee-a6b6-cde65ace72d7" providerId="ADAL" clId="{1F760BAA-3FC9-4F0E-AE36-F70A5806E41C}" dt="2023-06-26T14:19:06.153" v="2521" actId="1076"/>
          <ac:spMkLst>
            <pc:docMk/>
            <pc:sldMk cId="1694474541" sldId="280"/>
            <ac:spMk id="20" creationId="{9F7DE24A-620C-4936-98CC-03F89AF79A0E}"/>
          </ac:spMkLst>
        </pc:spChg>
        <pc:spChg chg="mod">
          <ac:chgData name="S.Cross" userId="dbb73b7f-a436-47ee-a6b6-cde65ace72d7" providerId="ADAL" clId="{1F760BAA-3FC9-4F0E-AE36-F70A5806E41C}" dt="2023-06-26T14:26:11.369" v="2582" actId="20577"/>
          <ac:spMkLst>
            <pc:docMk/>
            <pc:sldMk cId="1694474541" sldId="280"/>
            <ac:spMk id="21" creationId="{BF8364F0-4210-D35B-4E13-3C621044089B}"/>
          </ac:spMkLst>
        </pc:spChg>
        <pc:graphicFrameChg chg="mod modGraphic">
          <ac:chgData name="S.Cross" userId="dbb73b7f-a436-47ee-a6b6-cde65ace72d7" providerId="ADAL" clId="{1F760BAA-3FC9-4F0E-AE36-F70A5806E41C}" dt="2023-06-26T14:19:01.817" v="2520" actId="2164"/>
          <ac:graphicFrameMkLst>
            <pc:docMk/>
            <pc:sldMk cId="1694474541" sldId="280"/>
            <ac:graphicFrameMk id="8" creationId="{CA1DDF4D-CBAC-6B6A-D5D4-646836A64F3E}"/>
          </ac:graphicFrameMkLst>
        </pc:graphicFrameChg>
        <pc:picChg chg="add mod">
          <ac:chgData name="S.Cross" userId="dbb73b7f-a436-47ee-a6b6-cde65ace72d7" providerId="ADAL" clId="{1F760BAA-3FC9-4F0E-AE36-F70A5806E41C}" dt="2023-06-26T14:29:11.620" v="2660" actId="1076"/>
          <ac:picMkLst>
            <pc:docMk/>
            <pc:sldMk cId="1694474541" sldId="280"/>
            <ac:picMk id="12" creationId="{EA5DC9E0-FAE6-B5F4-0905-20A25EE22259}"/>
          </ac:picMkLst>
        </pc:picChg>
        <pc:picChg chg="add mod">
          <ac:chgData name="S.Cross" userId="dbb73b7f-a436-47ee-a6b6-cde65ace72d7" providerId="ADAL" clId="{1F760BAA-3FC9-4F0E-AE36-F70A5806E41C}" dt="2023-06-26T14:29:10.394" v="2659" actId="1076"/>
          <ac:picMkLst>
            <pc:docMk/>
            <pc:sldMk cId="1694474541" sldId="280"/>
            <ac:picMk id="13" creationId="{47D68211-8CBF-CFFB-6BC1-4304F7D625C0}"/>
          </ac:picMkLst>
        </pc:picChg>
        <pc:picChg chg="add mod">
          <ac:chgData name="S.Cross" userId="dbb73b7f-a436-47ee-a6b6-cde65ace72d7" providerId="ADAL" clId="{1F760BAA-3FC9-4F0E-AE36-F70A5806E41C}" dt="2023-06-26T14:55:46.429" v="2811" actId="1076"/>
          <ac:picMkLst>
            <pc:docMk/>
            <pc:sldMk cId="1694474541" sldId="280"/>
            <ac:picMk id="18" creationId="{750C10B2-8833-60D1-58BC-91CA666A7978}"/>
          </ac:picMkLst>
        </pc:picChg>
      </pc:sldChg>
      <pc:sldChg chg="addSp delSp modSp add mod">
        <pc:chgData name="S.Cross" userId="dbb73b7f-a436-47ee-a6b6-cde65ace72d7" providerId="ADAL" clId="{1F760BAA-3FC9-4F0E-AE36-F70A5806E41C}" dt="2023-06-26T14:32:30.097" v="2744" actId="1076"/>
        <pc:sldMkLst>
          <pc:docMk/>
          <pc:sldMk cId="2285450383" sldId="281"/>
        </pc:sldMkLst>
        <pc:spChg chg="del">
          <ac:chgData name="S.Cross" userId="dbb73b7f-a436-47ee-a6b6-cde65ace72d7" providerId="ADAL" clId="{1F760BAA-3FC9-4F0E-AE36-F70A5806E41C}" dt="2023-06-26T14:30:18.309" v="2667" actId="478"/>
          <ac:spMkLst>
            <pc:docMk/>
            <pc:sldMk cId="2285450383" sldId="281"/>
            <ac:spMk id="3" creationId="{A2C54742-C497-FA52-B939-12B5A9EDC410}"/>
          </ac:spMkLst>
        </pc:spChg>
        <pc:spChg chg="mod">
          <ac:chgData name="S.Cross" userId="dbb73b7f-a436-47ee-a6b6-cde65ace72d7" providerId="ADAL" clId="{1F760BAA-3FC9-4F0E-AE36-F70A5806E41C}" dt="2023-06-26T14:31:37.957" v="2732"/>
          <ac:spMkLst>
            <pc:docMk/>
            <pc:sldMk cId="2285450383" sldId="281"/>
            <ac:spMk id="5" creationId="{9B93D694-1558-716C-B78A-3C8113C06964}"/>
          </ac:spMkLst>
        </pc:spChg>
        <pc:spChg chg="del">
          <ac:chgData name="S.Cross" userId="dbb73b7f-a436-47ee-a6b6-cde65ace72d7" providerId="ADAL" clId="{1F760BAA-3FC9-4F0E-AE36-F70A5806E41C}" dt="2023-06-26T14:30:16.135" v="2666" actId="478"/>
          <ac:spMkLst>
            <pc:docMk/>
            <pc:sldMk cId="2285450383" sldId="281"/>
            <ac:spMk id="6" creationId="{D1FF3E5C-1878-B2E1-00F1-B65710369122}"/>
          </ac:spMkLst>
        </pc:spChg>
        <pc:graphicFrameChg chg="add mod modGraphic">
          <ac:chgData name="S.Cross" userId="dbb73b7f-a436-47ee-a6b6-cde65ace72d7" providerId="ADAL" clId="{1F760BAA-3FC9-4F0E-AE36-F70A5806E41C}" dt="2023-06-26T14:32:30.097" v="2744" actId="1076"/>
          <ac:graphicFrameMkLst>
            <pc:docMk/>
            <pc:sldMk cId="2285450383" sldId="281"/>
            <ac:graphicFrameMk id="7" creationId="{CAE61587-2672-2D78-70D8-30F5123E9CFC}"/>
          </ac:graphicFrameMkLst>
        </pc:graphicFrameChg>
        <pc:graphicFrameChg chg="add del">
          <ac:chgData name="S.Cross" userId="dbb73b7f-a436-47ee-a6b6-cde65ace72d7" providerId="ADAL" clId="{1F760BAA-3FC9-4F0E-AE36-F70A5806E41C}" dt="2023-06-26T14:32:10.882" v="2741"/>
          <ac:graphicFrameMkLst>
            <pc:docMk/>
            <pc:sldMk cId="2285450383" sldId="281"/>
            <ac:graphicFrameMk id="8" creationId="{2D5368AC-0EA6-EFD7-723D-0935F2EB4214}"/>
          </ac:graphicFrameMkLst>
        </pc:graphicFrameChg>
        <pc:graphicFrameChg chg="add mod">
          <ac:chgData name="S.Cross" userId="dbb73b7f-a436-47ee-a6b6-cde65ace72d7" providerId="ADAL" clId="{1F760BAA-3FC9-4F0E-AE36-F70A5806E41C}" dt="2023-06-26T14:32:30.097" v="2744" actId="1076"/>
          <ac:graphicFrameMkLst>
            <pc:docMk/>
            <pc:sldMk cId="2285450383" sldId="281"/>
            <ac:graphicFrameMk id="9" creationId="{445E1A77-ABD3-8647-41E1-53B7FB8D2973}"/>
          </ac:graphicFrameMkLst>
        </pc:graphicFrameChg>
        <pc:picChg chg="add mod">
          <ac:chgData name="S.Cross" userId="dbb73b7f-a436-47ee-a6b6-cde65ace72d7" providerId="ADAL" clId="{1F760BAA-3FC9-4F0E-AE36-F70A5806E41C}" dt="2023-06-26T14:31:12.467" v="2730" actId="1076"/>
          <ac:picMkLst>
            <pc:docMk/>
            <pc:sldMk cId="2285450383" sldId="281"/>
            <ac:picMk id="2" creationId="{E1B83737-9137-6DE8-5712-7A38411CFAFA}"/>
          </ac:picMkLst>
        </pc:picChg>
      </pc:sldChg>
      <pc:sldChg chg="addSp delSp modSp add mod">
        <pc:chgData name="S.Cross" userId="dbb73b7f-a436-47ee-a6b6-cde65ace72d7" providerId="ADAL" clId="{1F760BAA-3FC9-4F0E-AE36-F70A5806E41C}" dt="2023-06-26T14:44:57.577" v="2808" actId="1076"/>
        <pc:sldMkLst>
          <pc:docMk/>
          <pc:sldMk cId="3064056303" sldId="282"/>
        </pc:sldMkLst>
        <pc:spChg chg="mod">
          <ac:chgData name="S.Cross" userId="dbb73b7f-a436-47ee-a6b6-cde65ace72d7" providerId="ADAL" clId="{1F760BAA-3FC9-4F0E-AE36-F70A5806E41C}" dt="2023-06-26T14:44:30.119" v="2786" actId="1076"/>
          <ac:spMkLst>
            <pc:docMk/>
            <pc:sldMk cId="3064056303" sldId="282"/>
            <ac:spMk id="4" creationId="{4CA11817-8C47-E310-E757-514086A7886B}"/>
          </ac:spMkLst>
        </pc:spChg>
        <pc:spChg chg="add mod">
          <ac:chgData name="S.Cross" userId="dbb73b7f-a436-47ee-a6b6-cde65ace72d7" providerId="ADAL" clId="{1F760BAA-3FC9-4F0E-AE36-F70A5806E41C}" dt="2023-06-26T14:44:57.577" v="2808" actId="1076"/>
          <ac:spMkLst>
            <pc:docMk/>
            <pc:sldMk cId="3064056303" sldId="282"/>
            <ac:spMk id="5" creationId="{EDA630BD-6617-9D8D-84B1-06DB73DDCC39}"/>
          </ac:spMkLst>
        </pc:spChg>
        <pc:spChg chg="mod">
          <ac:chgData name="S.Cross" userId="dbb73b7f-a436-47ee-a6b6-cde65ace72d7" providerId="ADAL" clId="{1F760BAA-3FC9-4F0E-AE36-F70A5806E41C}" dt="2023-06-26T14:44:48.576" v="2806" actId="1038"/>
          <ac:spMkLst>
            <pc:docMk/>
            <pc:sldMk cId="3064056303" sldId="282"/>
            <ac:spMk id="6" creationId="{739F209C-F8AB-E018-82AB-28A58ACD0F5E}"/>
          </ac:spMkLst>
        </pc:spChg>
        <pc:spChg chg="mod">
          <ac:chgData name="S.Cross" userId="dbb73b7f-a436-47ee-a6b6-cde65ace72d7" providerId="ADAL" clId="{1F760BAA-3FC9-4F0E-AE36-F70A5806E41C}" dt="2023-06-26T14:44:56.373" v="2807" actId="1076"/>
          <ac:spMkLst>
            <pc:docMk/>
            <pc:sldMk cId="3064056303" sldId="282"/>
            <ac:spMk id="7" creationId="{941DF07A-7A09-B862-F9DB-02BDE105DABD}"/>
          </ac:spMkLst>
        </pc:spChg>
        <pc:spChg chg="mod">
          <ac:chgData name="S.Cross" userId="dbb73b7f-a436-47ee-a6b6-cde65ace72d7" providerId="ADAL" clId="{1F760BAA-3FC9-4F0E-AE36-F70A5806E41C}" dt="2023-06-26T14:44:56.373" v="2807" actId="1076"/>
          <ac:spMkLst>
            <pc:docMk/>
            <pc:sldMk cId="3064056303" sldId="282"/>
            <ac:spMk id="8" creationId="{F2032CE5-AF20-7367-31EF-D0E934C6E592}"/>
          </ac:spMkLst>
        </pc:spChg>
        <pc:spChg chg="mod">
          <ac:chgData name="S.Cross" userId="dbb73b7f-a436-47ee-a6b6-cde65ace72d7" providerId="ADAL" clId="{1F760BAA-3FC9-4F0E-AE36-F70A5806E41C}" dt="2023-06-26T14:44:56.373" v="2807" actId="1076"/>
          <ac:spMkLst>
            <pc:docMk/>
            <pc:sldMk cId="3064056303" sldId="282"/>
            <ac:spMk id="9" creationId="{6C3AF010-8A62-9AC4-09CB-200EA2066F89}"/>
          </ac:spMkLst>
        </pc:spChg>
        <pc:spChg chg="mod">
          <ac:chgData name="S.Cross" userId="dbb73b7f-a436-47ee-a6b6-cde65ace72d7" providerId="ADAL" clId="{1F760BAA-3FC9-4F0E-AE36-F70A5806E41C}" dt="2023-06-26T14:44:56.373" v="2807" actId="1076"/>
          <ac:spMkLst>
            <pc:docMk/>
            <pc:sldMk cId="3064056303" sldId="282"/>
            <ac:spMk id="10" creationId="{CDF5BF58-630F-22AA-6DD4-D7494A863A51}"/>
          </ac:spMkLst>
        </pc:spChg>
        <pc:graphicFrameChg chg="add del mod">
          <ac:chgData name="S.Cross" userId="dbb73b7f-a436-47ee-a6b6-cde65ace72d7" providerId="ADAL" clId="{1F760BAA-3FC9-4F0E-AE36-F70A5806E41C}" dt="2023-06-26T14:43:53.436" v="2771"/>
          <ac:graphicFrameMkLst>
            <pc:docMk/>
            <pc:sldMk cId="3064056303" sldId="282"/>
            <ac:graphicFrameMk id="2" creationId="{31CC9416-BC38-4E80-E388-3A1DB17E3860}"/>
          </ac:graphicFrameMkLst>
        </pc:graphicFrameChg>
        <pc:picChg chg="add mod">
          <ac:chgData name="S.Cross" userId="dbb73b7f-a436-47ee-a6b6-cde65ace72d7" providerId="ADAL" clId="{1F760BAA-3FC9-4F0E-AE36-F70A5806E41C}" dt="2023-06-26T14:44:48.576" v="2806" actId="1038"/>
          <ac:picMkLst>
            <pc:docMk/>
            <pc:sldMk cId="3064056303" sldId="282"/>
            <ac:picMk id="3" creationId="{6723E749-4F3A-5558-FE36-8EDAE457FB60}"/>
          </ac:picMkLst>
        </pc:picChg>
        <pc:picChg chg="mod">
          <ac:chgData name="S.Cross" userId="dbb73b7f-a436-47ee-a6b6-cde65ace72d7" providerId="ADAL" clId="{1F760BAA-3FC9-4F0E-AE36-F70A5806E41C}" dt="2023-06-26T14:44:56.373" v="2807" actId="1076"/>
          <ac:picMkLst>
            <pc:docMk/>
            <pc:sldMk cId="3064056303" sldId="282"/>
            <ac:picMk id="12" creationId="{EFDF03FA-5DF8-B6D7-2293-0A72AC035FE5}"/>
          </ac:picMkLst>
        </pc:picChg>
      </pc:sldChg>
      <pc:sldChg chg="addSp delSp modSp add mod">
        <pc:chgData name="S.Cross" userId="dbb73b7f-a436-47ee-a6b6-cde65ace72d7" providerId="ADAL" clId="{1F760BAA-3FC9-4F0E-AE36-F70A5806E41C}" dt="2023-06-26T18:45:59.052" v="2848" actId="1076"/>
        <pc:sldMkLst>
          <pc:docMk/>
          <pc:sldMk cId="187971306" sldId="283"/>
        </pc:sldMkLst>
        <pc:spChg chg="add del mod">
          <ac:chgData name="S.Cross" userId="dbb73b7f-a436-47ee-a6b6-cde65ace72d7" providerId="ADAL" clId="{1F760BAA-3FC9-4F0E-AE36-F70A5806E41C}" dt="2023-06-26T18:45:40.985" v="2843"/>
          <ac:spMkLst>
            <pc:docMk/>
            <pc:sldMk cId="187971306" sldId="283"/>
            <ac:spMk id="2" creationId="{877F579E-FEAC-C5DF-3F56-9EA26E8B2880}"/>
          </ac:spMkLst>
        </pc:spChg>
        <pc:spChg chg="mod">
          <ac:chgData name="S.Cross" userId="dbb73b7f-a436-47ee-a6b6-cde65ace72d7" providerId="ADAL" clId="{1F760BAA-3FC9-4F0E-AE36-F70A5806E41C}" dt="2023-06-26T18:43:20.226" v="2835" actId="1076"/>
          <ac:spMkLst>
            <pc:docMk/>
            <pc:sldMk cId="187971306" sldId="283"/>
            <ac:spMk id="3" creationId="{4194AE01-45F0-29CB-FDDB-82C40AC97EBB}"/>
          </ac:spMkLst>
        </pc:spChg>
        <pc:spChg chg="add del mod">
          <ac:chgData name="S.Cross" userId="dbb73b7f-a436-47ee-a6b6-cde65ace72d7" providerId="ADAL" clId="{1F760BAA-3FC9-4F0E-AE36-F70A5806E41C}" dt="2023-06-26T18:45:40.985" v="2843"/>
          <ac:spMkLst>
            <pc:docMk/>
            <pc:sldMk cId="187971306" sldId="283"/>
            <ac:spMk id="9" creationId="{B2D1B119-5F02-A5CB-337A-02F43EE8D6FE}"/>
          </ac:spMkLst>
        </pc:spChg>
        <pc:spChg chg="mod">
          <ac:chgData name="S.Cross" userId="dbb73b7f-a436-47ee-a6b6-cde65ace72d7" providerId="ADAL" clId="{1F760BAA-3FC9-4F0E-AE36-F70A5806E41C}" dt="2023-06-26T18:41:06.635" v="2813"/>
          <ac:spMkLst>
            <pc:docMk/>
            <pc:sldMk cId="187971306" sldId="283"/>
            <ac:spMk id="10" creationId="{E494482F-C40A-BBEA-2AAF-DD65D0D51AFA}"/>
          </ac:spMkLst>
        </pc:spChg>
        <pc:spChg chg="mod">
          <ac:chgData name="S.Cross" userId="dbb73b7f-a436-47ee-a6b6-cde65ace72d7" providerId="ADAL" clId="{1F760BAA-3FC9-4F0E-AE36-F70A5806E41C}" dt="2023-06-26T18:41:53.450" v="2826" actId="14100"/>
          <ac:spMkLst>
            <pc:docMk/>
            <pc:sldMk cId="187971306" sldId="283"/>
            <ac:spMk id="11" creationId="{A03809A9-D761-9DD0-8937-DF49BA187D35}"/>
          </ac:spMkLst>
        </pc:spChg>
        <pc:spChg chg="mod">
          <ac:chgData name="S.Cross" userId="dbb73b7f-a436-47ee-a6b6-cde65ace72d7" providerId="ADAL" clId="{1F760BAA-3FC9-4F0E-AE36-F70A5806E41C}" dt="2023-06-26T18:41:46.465" v="2822" actId="20577"/>
          <ac:spMkLst>
            <pc:docMk/>
            <pc:sldMk cId="187971306" sldId="283"/>
            <ac:spMk id="16" creationId="{808C938A-CC77-E29B-2D79-8BCA6B42B966}"/>
          </ac:spMkLst>
        </pc:spChg>
        <pc:spChg chg="mod">
          <ac:chgData name="S.Cross" userId="dbb73b7f-a436-47ee-a6b6-cde65ace72d7" providerId="ADAL" clId="{1F760BAA-3FC9-4F0E-AE36-F70A5806E41C}" dt="2023-06-26T18:43:15.482" v="2834" actId="1076"/>
          <ac:spMkLst>
            <pc:docMk/>
            <pc:sldMk cId="187971306" sldId="283"/>
            <ac:spMk id="20" creationId="{9F7DE24A-620C-4936-98CC-03F89AF79A0E}"/>
          </ac:spMkLst>
        </pc:spChg>
        <pc:spChg chg="mod">
          <ac:chgData name="S.Cross" userId="dbb73b7f-a436-47ee-a6b6-cde65ace72d7" providerId="ADAL" clId="{1F760BAA-3FC9-4F0E-AE36-F70A5806E41C}" dt="2023-06-26T18:45:40.492" v="2842" actId="1076"/>
          <ac:spMkLst>
            <pc:docMk/>
            <pc:sldMk cId="187971306" sldId="283"/>
            <ac:spMk id="21" creationId="{BF8364F0-4210-D35B-4E13-3C621044089B}"/>
          </ac:spMkLst>
        </pc:spChg>
        <pc:graphicFrameChg chg="mod modGraphic">
          <ac:chgData name="S.Cross" userId="dbb73b7f-a436-47ee-a6b6-cde65ace72d7" providerId="ADAL" clId="{1F760BAA-3FC9-4F0E-AE36-F70A5806E41C}" dt="2023-06-26T18:43:11.734" v="2833" actId="2164"/>
          <ac:graphicFrameMkLst>
            <pc:docMk/>
            <pc:sldMk cId="187971306" sldId="283"/>
            <ac:graphicFrameMk id="8" creationId="{CA1DDF4D-CBAC-6B6A-D5D4-646836A64F3E}"/>
          </ac:graphicFrameMkLst>
        </pc:graphicFrameChg>
        <pc:picChg chg="mod">
          <ac:chgData name="S.Cross" userId="dbb73b7f-a436-47ee-a6b6-cde65ace72d7" providerId="ADAL" clId="{1F760BAA-3FC9-4F0E-AE36-F70A5806E41C}" dt="2023-06-26T18:42:01.683" v="2827" actId="1076"/>
          <ac:picMkLst>
            <pc:docMk/>
            <pc:sldMk cId="187971306" sldId="283"/>
            <ac:picMk id="5" creationId="{6844F870-A489-B331-2AD6-C2BFE345FAD5}"/>
          </ac:picMkLst>
        </pc:picChg>
        <pc:picChg chg="mod">
          <ac:chgData name="S.Cross" userId="dbb73b7f-a436-47ee-a6b6-cde65ace72d7" providerId="ADAL" clId="{1F760BAA-3FC9-4F0E-AE36-F70A5806E41C}" dt="2023-06-26T18:42:01.683" v="2827" actId="1076"/>
          <ac:picMkLst>
            <pc:docMk/>
            <pc:sldMk cId="187971306" sldId="283"/>
            <ac:picMk id="6" creationId="{3E83F7BE-09B5-91F3-0C16-894A716C7763}"/>
          </ac:picMkLst>
        </pc:picChg>
        <pc:picChg chg="mod">
          <ac:chgData name="S.Cross" userId="dbb73b7f-a436-47ee-a6b6-cde65ace72d7" providerId="ADAL" clId="{1F760BAA-3FC9-4F0E-AE36-F70A5806E41C}" dt="2023-06-26T18:42:01.683" v="2827" actId="1076"/>
          <ac:picMkLst>
            <pc:docMk/>
            <pc:sldMk cId="187971306" sldId="283"/>
            <ac:picMk id="7" creationId="{ABAAD1EE-2B6B-7EBB-27F6-DBA5B1EDC148}"/>
          </ac:picMkLst>
        </pc:picChg>
        <pc:picChg chg="add mod">
          <ac:chgData name="S.Cross" userId="dbb73b7f-a436-47ee-a6b6-cde65ace72d7" providerId="ADAL" clId="{1F760BAA-3FC9-4F0E-AE36-F70A5806E41C}" dt="2023-06-26T18:45:59.052" v="2848" actId="1076"/>
          <ac:picMkLst>
            <pc:docMk/>
            <pc:sldMk cId="187971306" sldId="283"/>
            <ac:picMk id="12" creationId="{54E07708-6296-EE8C-0A22-85525DDE7DC6}"/>
          </ac:picMkLst>
        </pc:picChg>
        <pc:picChg chg="add del mod">
          <ac:chgData name="S.Cross" userId="dbb73b7f-a436-47ee-a6b6-cde65ace72d7" providerId="ADAL" clId="{1F760BAA-3FC9-4F0E-AE36-F70A5806E41C}" dt="2023-06-26T18:45:40.985" v="2843"/>
          <ac:picMkLst>
            <pc:docMk/>
            <pc:sldMk cId="187971306" sldId="283"/>
            <ac:picMk id="2049" creationId="{DE5ED148-B811-CD75-FE3A-675147DC0E00}"/>
          </ac:picMkLst>
        </pc:picChg>
        <pc:picChg chg="mod">
          <ac:chgData name="S.Cross" userId="dbb73b7f-a436-47ee-a6b6-cde65ace72d7" providerId="ADAL" clId="{1F760BAA-3FC9-4F0E-AE36-F70A5806E41C}" dt="2023-06-26T18:41:51.515" v="2825" actId="1076"/>
          <ac:picMkLst>
            <pc:docMk/>
            <pc:sldMk cId="187971306" sldId="283"/>
            <ac:picMk id="3073" creationId="{632C3579-B5A2-4085-3DBF-31EBC3149F79}"/>
          </ac:picMkLst>
        </pc:picChg>
      </pc:sldChg>
      <pc:sldChg chg="addSp modSp add mod">
        <pc:chgData name="S.Cross" userId="dbb73b7f-a436-47ee-a6b6-cde65ace72d7" providerId="ADAL" clId="{1F760BAA-3FC9-4F0E-AE36-F70A5806E41C}" dt="2023-06-26T19:08:38.980" v="2973" actId="20577"/>
        <pc:sldMkLst>
          <pc:docMk/>
          <pc:sldMk cId="1822388535" sldId="284"/>
        </pc:sldMkLst>
        <pc:spChg chg="mod">
          <ac:chgData name="S.Cross" userId="dbb73b7f-a436-47ee-a6b6-cde65ace72d7" providerId="ADAL" clId="{1F760BAA-3FC9-4F0E-AE36-F70A5806E41C}" dt="2023-06-26T19:08:38.980" v="2973" actId="20577"/>
          <ac:spMkLst>
            <pc:docMk/>
            <pc:sldMk cId="1822388535" sldId="284"/>
            <ac:spMk id="3" creationId="{A2C54742-C497-FA52-B939-12B5A9EDC410}"/>
          </ac:spMkLst>
        </pc:spChg>
        <pc:spChg chg="mod">
          <ac:chgData name="S.Cross" userId="dbb73b7f-a436-47ee-a6b6-cde65ace72d7" providerId="ADAL" clId="{1F760BAA-3FC9-4F0E-AE36-F70A5806E41C}" dt="2023-06-26T18:51:43.626" v="2889" actId="20577"/>
          <ac:spMkLst>
            <pc:docMk/>
            <pc:sldMk cId="1822388535" sldId="284"/>
            <ac:spMk id="5" creationId="{9B93D694-1558-716C-B78A-3C8113C06964}"/>
          </ac:spMkLst>
        </pc:spChg>
        <pc:spChg chg="mod">
          <ac:chgData name="S.Cross" userId="dbb73b7f-a436-47ee-a6b6-cde65ace72d7" providerId="ADAL" clId="{1F760BAA-3FC9-4F0E-AE36-F70A5806E41C}" dt="2023-06-26T18:52:16.921" v="2914" actId="403"/>
          <ac:spMkLst>
            <pc:docMk/>
            <pc:sldMk cId="1822388535" sldId="284"/>
            <ac:spMk id="6" creationId="{D1FF3E5C-1878-B2E1-00F1-B65710369122}"/>
          </ac:spMkLst>
        </pc:spChg>
        <pc:graphicFrameChg chg="add mod modGraphic">
          <ac:chgData name="S.Cross" userId="dbb73b7f-a436-47ee-a6b6-cde65ace72d7" providerId="ADAL" clId="{1F760BAA-3FC9-4F0E-AE36-F70A5806E41C}" dt="2023-06-26T18:46:48.077" v="2852" actId="14100"/>
          <ac:graphicFrameMkLst>
            <pc:docMk/>
            <pc:sldMk cId="1822388535" sldId="284"/>
            <ac:graphicFrameMk id="2" creationId="{7A40A421-14CE-96E0-A8D7-FD799ACE9645}"/>
          </ac:graphicFrameMkLst>
        </pc:graphicFrameChg>
      </pc:sldChg>
      <pc:sldChg chg="add">
        <pc:chgData name="S.Cross" userId="dbb73b7f-a436-47ee-a6b6-cde65ace72d7" providerId="ADAL" clId="{1F760BAA-3FC9-4F0E-AE36-F70A5806E41C}" dt="2023-06-26T10:56:27.767" v="825"/>
        <pc:sldMkLst>
          <pc:docMk/>
          <pc:sldMk cId="255306805" sldId="285"/>
        </pc:sldMkLst>
      </pc:sldChg>
      <pc:sldChg chg="add">
        <pc:chgData name="S.Cross" userId="dbb73b7f-a436-47ee-a6b6-cde65ace72d7" providerId="ADAL" clId="{1F760BAA-3FC9-4F0E-AE36-F70A5806E41C}" dt="2023-06-26T10:56:47.497" v="828"/>
        <pc:sldMkLst>
          <pc:docMk/>
          <pc:sldMk cId="456293701" sldId="286"/>
        </pc:sldMkLst>
      </pc:sldChg>
      <pc:sldChg chg="add">
        <pc:chgData name="S.Cross" userId="dbb73b7f-a436-47ee-a6b6-cde65ace72d7" providerId="ADAL" clId="{1F760BAA-3FC9-4F0E-AE36-F70A5806E41C}" dt="2023-06-26T10:56:47.497" v="828"/>
        <pc:sldMkLst>
          <pc:docMk/>
          <pc:sldMk cId="1720691864" sldId="287"/>
        </pc:sldMkLst>
      </pc:sldChg>
      <pc:sldChg chg="add">
        <pc:chgData name="S.Cross" userId="dbb73b7f-a436-47ee-a6b6-cde65ace72d7" providerId="ADAL" clId="{1F760BAA-3FC9-4F0E-AE36-F70A5806E41C}" dt="2023-06-26T10:56:47.497" v="828"/>
        <pc:sldMkLst>
          <pc:docMk/>
          <pc:sldMk cId="2265994331" sldId="288"/>
        </pc:sldMkLst>
      </pc:sldChg>
      <pc:sldChg chg="add">
        <pc:chgData name="S.Cross" userId="dbb73b7f-a436-47ee-a6b6-cde65ace72d7" providerId="ADAL" clId="{1F760BAA-3FC9-4F0E-AE36-F70A5806E41C}" dt="2023-06-26T10:56:56.711" v="831"/>
        <pc:sldMkLst>
          <pc:docMk/>
          <pc:sldMk cId="2281449999" sldId="289"/>
        </pc:sldMkLst>
      </pc:sldChg>
      <pc:sldChg chg="add">
        <pc:chgData name="S.Cross" userId="dbb73b7f-a436-47ee-a6b6-cde65ace72d7" providerId="ADAL" clId="{1F760BAA-3FC9-4F0E-AE36-F70A5806E41C}" dt="2023-06-26T10:56:56.711" v="831"/>
        <pc:sldMkLst>
          <pc:docMk/>
          <pc:sldMk cId="427602793" sldId="290"/>
        </pc:sldMkLst>
      </pc:sldChg>
      <pc:sldChg chg="add">
        <pc:chgData name="S.Cross" userId="dbb73b7f-a436-47ee-a6b6-cde65ace72d7" providerId="ADAL" clId="{1F760BAA-3FC9-4F0E-AE36-F70A5806E41C}" dt="2023-06-26T10:56:56.711" v="831"/>
        <pc:sldMkLst>
          <pc:docMk/>
          <pc:sldMk cId="756370521" sldId="291"/>
        </pc:sldMkLst>
      </pc:sldChg>
      <pc:sldChg chg="add">
        <pc:chgData name="S.Cross" userId="dbb73b7f-a436-47ee-a6b6-cde65ace72d7" providerId="ADAL" clId="{1F760BAA-3FC9-4F0E-AE36-F70A5806E41C}" dt="2023-06-26T10:57:05.595" v="834"/>
        <pc:sldMkLst>
          <pc:docMk/>
          <pc:sldMk cId="3703503674" sldId="292"/>
        </pc:sldMkLst>
      </pc:sldChg>
      <pc:sldChg chg="add">
        <pc:chgData name="S.Cross" userId="dbb73b7f-a436-47ee-a6b6-cde65ace72d7" providerId="ADAL" clId="{1F760BAA-3FC9-4F0E-AE36-F70A5806E41C}" dt="2023-06-26T10:57:05.595" v="834"/>
        <pc:sldMkLst>
          <pc:docMk/>
          <pc:sldMk cId="3212351686" sldId="293"/>
        </pc:sldMkLst>
      </pc:sldChg>
      <pc:sldChg chg="add ord">
        <pc:chgData name="S.Cross" userId="dbb73b7f-a436-47ee-a6b6-cde65ace72d7" providerId="ADAL" clId="{1F760BAA-3FC9-4F0E-AE36-F70A5806E41C}" dt="2023-06-26T10:57:19.336" v="837"/>
        <pc:sldMkLst>
          <pc:docMk/>
          <pc:sldMk cId="2632008390" sldId="294"/>
        </pc:sldMkLst>
      </pc:sldChg>
      <pc:sldChg chg="add">
        <pc:chgData name="S.Cross" userId="dbb73b7f-a436-47ee-a6b6-cde65ace72d7" providerId="ADAL" clId="{1F760BAA-3FC9-4F0E-AE36-F70A5806E41C}" dt="2023-06-26T10:57:30.440" v="839"/>
        <pc:sldMkLst>
          <pc:docMk/>
          <pc:sldMk cId="45756326" sldId="295"/>
        </pc:sldMkLst>
      </pc:sldChg>
      <pc:sldChg chg="add">
        <pc:chgData name="S.Cross" userId="dbb73b7f-a436-47ee-a6b6-cde65ace72d7" providerId="ADAL" clId="{1F760BAA-3FC9-4F0E-AE36-F70A5806E41C}" dt="2023-06-26T10:57:30.440" v="839"/>
        <pc:sldMkLst>
          <pc:docMk/>
          <pc:sldMk cId="1120921035" sldId="296"/>
        </pc:sldMkLst>
      </pc:sldChg>
      <pc:sldChg chg="add">
        <pc:chgData name="S.Cross" userId="dbb73b7f-a436-47ee-a6b6-cde65ace72d7" providerId="ADAL" clId="{1F760BAA-3FC9-4F0E-AE36-F70A5806E41C}" dt="2023-06-26T10:57:30.440" v="839"/>
        <pc:sldMkLst>
          <pc:docMk/>
          <pc:sldMk cId="1425762187" sldId="297"/>
        </pc:sldMkLst>
      </pc:sldChg>
    </pc:docChg>
  </pc:docChgLst>
  <pc:docChgLst>
    <pc:chgData name="S.Cross" userId="S::scross@oiea.co.uk::dbb73b7f-a436-47ee-a6b6-cde65ace72d7" providerId="AD" clId="Web-{67CACECB-72D9-D6A4-24F1-428D2FBF0046}"/>
    <pc:docChg chg="addSld modSld sldOrd modSection">
      <pc:chgData name="S.Cross" userId="S::scross@oiea.co.uk::dbb73b7f-a436-47ee-a6b6-cde65ace72d7" providerId="AD" clId="Web-{67CACECB-72D9-D6A4-24F1-428D2FBF0046}" dt="2023-06-26T08:46:44.918" v="12"/>
      <pc:docMkLst>
        <pc:docMk/>
      </pc:docMkLst>
      <pc:sldChg chg="addSp delSp modSp add ord replId">
        <pc:chgData name="S.Cross" userId="S::scross@oiea.co.uk::dbb73b7f-a436-47ee-a6b6-cde65ace72d7" providerId="AD" clId="Web-{67CACECB-72D9-D6A4-24F1-428D2FBF0046}" dt="2023-06-26T08:46:44.918" v="12"/>
        <pc:sldMkLst>
          <pc:docMk/>
          <pc:sldMk cId="3741157649" sldId="267"/>
        </pc:sldMkLst>
        <pc:spChg chg="mod">
          <ac:chgData name="S.Cross" userId="S::scross@oiea.co.uk::dbb73b7f-a436-47ee-a6b6-cde65ace72d7" providerId="AD" clId="Web-{67CACECB-72D9-D6A4-24F1-428D2FBF0046}" dt="2023-06-26T08:40:03.497" v="8" actId="1076"/>
          <ac:spMkLst>
            <pc:docMk/>
            <pc:sldMk cId="3741157649" sldId="267"/>
            <ac:spMk id="4" creationId="{4CA11817-8C47-E310-E757-514086A7886B}"/>
          </ac:spMkLst>
        </pc:spChg>
        <pc:spChg chg="mod">
          <ac:chgData name="S.Cross" userId="S::scross@oiea.co.uk::dbb73b7f-a436-47ee-a6b6-cde65ace72d7" providerId="AD" clId="Web-{67CACECB-72D9-D6A4-24F1-428D2FBF0046}" dt="2023-06-26T08:39:59.309" v="7" actId="14100"/>
          <ac:spMkLst>
            <pc:docMk/>
            <pc:sldMk cId="3741157649" sldId="267"/>
            <ac:spMk id="6" creationId="{739F209C-F8AB-E018-82AB-28A58ACD0F5E}"/>
          </ac:spMkLst>
        </pc:spChg>
        <pc:spChg chg="del">
          <ac:chgData name="S.Cross" userId="S::scross@oiea.co.uk::dbb73b7f-a436-47ee-a6b6-cde65ace72d7" providerId="AD" clId="Web-{67CACECB-72D9-D6A4-24F1-428D2FBF0046}" dt="2023-06-26T08:39:51.231" v="4"/>
          <ac:spMkLst>
            <pc:docMk/>
            <pc:sldMk cId="3741157649" sldId="267"/>
            <ac:spMk id="7" creationId="{941DF07A-7A09-B862-F9DB-02BDE105DABD}"/>
          </ac:spMkLst>
        </pc:spChg>
        <pc:spChg chg="del">
          <ac:chgData name="S.Cross" userId="S::scross@oiea.co.uk::dbb73b7f-a436-47ee-a6b6-cde65ace72d7" providerId="AD" clId="Web-{67CACECB-72D9-D6A4-24F1-428D2FBF0046}" dt="2023-06-26T08:39:49.997" v="3"/>
          <ac:spMkLst>
            <pc:docMk/>
            <pc:sldMk cId="3741157649" sldId="267"/>
            <ac:spMk id="9" creationId="{6C3AF010-8A62-9AC4-09CB-200EA2066F89}"/>
          </ac:spMkLst>
        </pc:spChg>
        <pc:spChg chg="del">
          <ac:chgData name="S.Cross" userId="S::scross@oiea.co.uk::dbb73b7f-a436-47ee-a6b6-cde65ace72d7" providerId="AD" clId="Web-{67CACECB-72D9-D6A4-24F1-428D2FBF0046}" dt="2023-06-26T08:39:53.637" v="5"/>
          <ac:spMkLst>
            <pc:docMk/>
            <pc:sldMk cId="3741157649" sldId="267"/>
            <ac:spMk id="10" creationId="{CDF5BF58-630F-22AA-6DD4-D7494A863A51}"/>
          </ac:spMkLst>
        </pc:spChg>
        <pc:graphicFrameChg chg="add del mod">
          <ac:chgData name="S.Cross" userId="S::scross@oiea.co.uk::dbb73b7f-a436-47ee-a6b6-cde65ace72d7" providerId="AD" clId="Web-{67CACECB-72D9-D6A4-24F1-428D2FBF0046}" dt="2023-06-26T08:45:10.086" v="10"/>
          <ac:graphicFrameMkLst>
            <pc:docMk/>
            <pc:sldMk cId="3741157649" sldId="267"/>
            <ac:graphicFrameMk id="3" creationId="{6A3316B5-ED2E-F699-2504-D4E242274E5B}"/>
          </ac:graphicFrameMkLst>
        </pc:graphicFrameChg>
        <pc:graphicFrameChg chg="add del mod">
          <ac:chgData name="S.Cross" userId="S::scross@oiea.co.uk::dbb73b7f-a436-47ee-a6b6-cde65ace72d7" providerId="AD" clId="Web-{67CACECB-72D9-D6A4-24F1-428D2FBF0046}" dt="2023-06-26T08:46:44.918" v="12"/>
          <ac:graphicFrameMkLst>
            <pc:docMk/>
            <pc:sldMk cId="3741157649" sldId="267"/>
            <ac:graphicFrameMk id="11" creationId="{DD229F0C-E5C7-F42E-FFB5-DAC83725FA05}"/>
          </ac:graphicFrameMkLst>
        </pc:graphicFrameChg>
        <pc:picChg chg="del">
          <ac:chgData name="S.Cross" userId="S::scross@oiea.co.uk::dbb73b7f-a436-47ee-a6b6-cde65ace72d7" providerId="AD" clId="Web-{67CACECB-72D9-D6A4-24F1-428D2FBF0046}" dt="2023-06-26T08:39:55.387" v="6"/>
          <ac:picMkLst>
            <pc:docMk/>
            <pc:sldMk cId="3741157649" sldId="267"/>
            <ac:picMk id="12" creationId="{EFDF03FA-5DF8-B6D7-2293-0A72AC035FE5}"/>
          </ac:picMkLst>
        </pc:picChg>
      </pc:sldChg>
    </pc:docChg>
  </pc:docChgLst>
  <pc:docChgLst>
    <pc:chgData name="S.Cross" userId="S::scross@oiea.co.uk::dbb73b7f-a436-47ee-a6b6-cde65ace72d7" providerId="AD" clId="Web-{2B43928F-59F2-2DBE-E13A-084CA5DA80F1}"/>
    <pc:docChg chg="sldOrd">
      <pc:chgData name="S.Cross" userId="S::scross@oiea.co.uk::dbb73b7f-a436-47ee-a6b6-cde65ace72d7" providerId="AD" clId="Web-{2B43928F-59F2-2DBE-E13A-084CA5DA80F1}" dt="2023-07-04T12:58:39.152" v="0"/>
      <pc:docMkLst>
        <pc:docMk/>
      </pc:docMkLst>
      <pc:sldChg chg="ord">
        <pc:chgData name="S.Cross" userId="S::scross@oiea.co.uk::dbb73b7f-a436-47ee-a6b6-cde65ace72d7" providerId="AD" clId="Web-{2B43928F-59F2-2DBE-E13A-084CA5DA80F1}" dt="2023-07-04T12:58:39.152" v="0"/>
        <pc:sldMkLst>
          <pc:docMk/>
          <pc:sldMk cId="1720691864" sldId="287"/>
        </pc:sldMkLst>
      </pc:sldChg>
    </pc:docChg>
  </pc:docChgLst>
  <pc:docChgLst>
    <pc:chgData name="anna.toner@hotmail.com" userId="S::urn:spo:guest#anna.toner@hotmail.com::" providerId="AD" clId="Web-{2E514AC7-E445-5063-91E3-62555E5E897A}"/>
    <pc:docChg chg="modSld">
      <pc:chgData name="anna.toner@hotmail.com" userId="S::urn:spo:guest#anna.toner@hotmail.com::" providerId="AD" clId="Web-{2E514AC7-E445-5063-91E3-62555E5E897A}" dt="2024-10-07T11:24:14.686" v="3"/>
      <pc:docMkLst>
        <pc:docMk/>
      </pc:docMkLst>
      <pc:sldChg chg="modSp">
        <pc:chgData name="anna.toner@hotmail.com" userId="S::urn:spo:guest#anna.toner@hotmail.com::" providerId="AD" clId="Web-{2E514AC7-E445-5063-91E3-62555E5E897A}" dt="2024-10-07T11:24:14.686" v="3"/>
        <pc:sldMkLst>
          <pc:docMk/>
          <pc:sldMk cId="2381335636" sldId="258"/>
        </pc:sldMkLst>
        <pc:graphicFrameChg chg="mod modGraphic">
          <ac:chgData name="anna.toner@hotmail.com" userId="S::urn:spo:guest#anna.toner@hotmail.com::" providerId="AD" clId="Web-{2E514AC7-E445-5063-91E3-62555E5E897A}" dt="2024-10-07T11:24:14.686" v="3"/>
          <ac:graphicFrameMkLst>
            <pc:docMk/>
            <pc:sldMk cId="2381335636" sldId="258"/>
            <ac:graphicFrameMk id="8" creationId="{CA1DDF4D-CBAC-6B6A-D5D4-646836A64F3E}"/>
          </ac:graphicFrameMkLst>
        </pc:graphicFrameChg>
      </pc:sldChg>
    </pc:docChg>
  </pc:docChgLst>
  <pc:docChgLst>
    <pc:chgData name="anna.toner@hotmail.com" userId="S::urn:spo:guest#anna.toner@hotmail.com::" providerId="AD" clId="Web-{2BF407A3-EEC9-BD17-77E0-EEBCBD46716D}"/>
    <pc:docChg chg="modSld">
      <pc:chgData name="anna.toner@hotmail.com" userId="S::urn:spo:guest#anna.toner@hotmail.com::" providerId="AD" clId="Web-{2BF407A3-EEC9-BD17-77E0-EEBCBD46716D}" dt="2024-10-07T11:08:09.039" v="1"/>
      <pc:docMkLst>
        <pc:docMk/>
      </pc:docMkLst>
      <pc:sldChg chg="delSp">
        <pc:chgData name="anna.toner@hotmail.com" userId="S::urn:spo:guest#anna.toner@hotmail.com::" providerId="AD" clId="Web-{2BF407A3-EEC9-BD17-77E0-EEBCBD46716D}" dt="2024-10-07T11:08:09.039" v="1"/>
        <pc:sldMkLst>
          <pc:docMk/>
          <pc:sldMk cId="1003688437" sldId="314"/>
        </pc:sldMkLst>
        <pc:picChg chg="del">
          <ac:chgData name="anna.toner@hotmail.com" userId="S::urn:spo:guest#anna.toner@hotmail.com::" providerId="AD" clId="Web-{2BF407A3-EEC9-BD17-77E0-EEBCBD46716D}" dt="2024-10-07T11:08:06.664" v="0"/>
          <ac:picMkLst>
            <pc:docMk/>
            <pc:sldMk cId="1003688437" sldId="314"/>
            <ac:picMk id="4" creationId="{A7B23029-02E5-82C2-3D92-A5922FAAFB78}"/>
          </ac:picMkLst>
        </pc:picChg>
        <pc:picChg chg="del">
          <ac:chgData name="anna.toner@hotmail.com" userId="S::urn:spo:guest#anna.toner@hotmail.com::" providerId="AD" clId="Web-{2BF407A3-EEC9-BD17-77E0-EEBCBD46716D}" dt="2024-10-07T11:08:09.039" v="1"/>
          <ac:picMkLst>
            <pc:docMk/>
            <pc:sldMk cId="1003688437" sldId="314"/>
            <ac:picMk id="7" creationId="{E6896974-6CAD-725D-C488-9B8AF982078D}"/>
          </ac:picMkLst>
        </pc:picChg>
      </pc:sldChg>
    </pc:docChg>
  </pc:docChgLst>
  <pc:docChgLst>
    <pc:chgData name="S.Cross" userId="S::scross@oiea.co.uk::dbb73b7f-a436-47ee-a6b6-cde65ace72d7" providerId="AD" clId="Web-{8004FB47-9AFC-7226-2414-33CB513508BB}"/>
    <pc:docChg chg="sldOrd modSection">
      <pc:chgData name="S.Cross" userId="S::scross@oiea.co.uk::dbb73b7f-a436-47ee-a6b6-cde65ace72d7" providerId="AD" clId="Web-{8004FB47-9AFC-7226-2414-33CB513508BB}" dt="2023-07-05T12:30:19.736" v="0"/>
      <pc:docMkLst>
        <pc:docMk/>
      </pc:docMkLst>
      <pc:sldChg chg="ord">
        <pc:chgData name="S.Cross" userId="S::scross@oiea.co.uk::dbb73b7f-a436-47ee-a6b6-cde65ace72d7" providerId="AD" clId="Web-{8004FB47-9AFC-7226-2414-33CB513508BB}" dt="2023-07-05T12:30:19.736" v="0"/>
        <pc:sldMkLst>
          <pc:docMk/>
          <pc:sldMk cId="513382627" sldId="262"/>
        </pc:sldMkLst>
      </pc:sldChg>
    </pc:docChg>
  </pc:docChgLst>
  <pc:docChgLst>
    <pc:chgData name="Liv Harrison" userId="086eb4b0-1522-4f26-8580-33777b876e5c" providerId="ADAL" clId="{34C7E58C-0B49-455D-9864-053FD450D2B3}"/>
    <pc:docChg chg="custSel modSld">
      <pc:chgData name="Liv Harrison" userId="086eb4b0-1522-4f26-8580-33777b876e5c" providerId="ADAL" clId="{34C7E58C-0B49-455D-9864-053FD450D2B3}" dt="2024-07-18T14:02:20.472" v="397" actId="20577"/>
      <pc:docMkLst>
        <pc:docMk/>
      </pc:docMkLst>
      <pc:sldChg chg="modSp mod">
        <pc:chgData name="Liv Harrison" userId="086eb4b0-1522-4f26-8580-33777b876e5c" providerId="ADAL" clId="{34C7E58C-0B49-455D-9864-053FD450D2B3}" dt="2024-07-18T13:43:31.138" v="251" actId="1036"/>
        <pc:sldMkLst>
          <pc:docMk/>
          <pc:sldMk cId="3721606301" sldId="260"/>
        </pc:sldMkLst>
        <pc:spChg chg="mod">
          <ac:chgData name="Liv Harrison" userId="086eb4b0-1522-4f26-8580-33777b876e5c" providerId="ADAL" clId="{34C7E58C-0B49-455D-9864-053FD450D2B3}" dt="2024-07-18T13:43:31.138" v="251" actId="1036"/>
          <ac:spMkLst>
            <pc:docMk/>
            <pc:sldMk cId="3721606301" sldId="260"/>
            <ac:spMk id="3" creationId="{A2C54742-C497-FA52-B939-12B5A9EDC410}"/>
          </ac:spMkLst>
        </pc:spChg>
        <pc:spChg chg="mod">
          <ac:chgData name="Liv Harrison" userId="086eb4b0-1522-4f26-8580-33777b876e5c" providerId="ADAL" clId="{34C7E58C-0B49-455D-9864-053FD450D2B3}" dt="2024-07-18T13:43:14.204" v="237" actId="1036"/>
          <ac:spMkLst>
            <pc:docMk/>
            <pc:sldMk cId="3721606301" sldId="260"/>
            <ac:spMk id="5" creationId="{9B93D694-1558-716C-B78A-3C8113C06964}"/>
          </ac:spMkLst>
        </pc:spChg>
        <pc:spChg chg="mod">
          <ac:chgData name="Liv Harrison" userId="086eb4b0-1522-4f26-8580-33777b876e5c" providerId="ADAL" clId="{34C7E58C-0B49-455D-9864-053FD450D2B3}" dt="2024-07-18T13:43:31.138" v="251" actId="1036"/>
          <ac:spMkLst>
            <pc:docMk/>
            <pc:sldMk cId="3721606301" sldId="260"/>
            <ac:spMk id="6" creationId="{D1FF3E5C-1878-B2E1-00F1-B65710369122}"/>
          </ac:spMkLst>
        </pc:spChg>
        <pc:spChg chg="mod">
          <ac:chgData name="Liv Harrison" userId="086eb4b0-1522-4f26-8580-33777b876e5c" providerId="ADAL" clId="{34C7E58C-0B49-455D-9864-053FD450D2B3}" dt="2024-07-18T13:43:10.330" v="231" actId="1036"/>
          <ac:spMkLst>
            <pc:docMk/>
            <pc:sldMk cId="3721606301" sldId="260"/>
            <ac:spMk id="14" creationId="{356C59C9-BBA7-44A7-EB58-FC36127F1F47}"/>
          </ac:spMkLst>
        </pc:spChg>
        <pc:spChg chg="mod">
          <ac:chgData name="Liv Harrison" userId="086eb4b0-1522-4f26-8580-33777b876e5c" providerId="ADAL" clId="{34C7E58C-0B49-455D-9864-053FD450D2B3}" dt="2024-07-18T13:43:20.609" v="242" actId="1036"/>
          <ac:spMkLst>
            <pc:docMk/>
            <pc:sldMk cId="3721606301" sldId="260"/>
            <ac:spMk id="15" creationId="{D5150AEC-CE48-9466-5F2B-90E24D246FE2}"/>
          </ac:spMkLst>
        </pc:spChg>
        <pc:graphicFrameChg chg="mod">
          <ac:chgData name="Liv Harrison" userId="086eb4b0-1522-4f26-8580-33777b876e5c" providerId="ADAL" clId="{34C7E58C-0B49-455D-9864-053FD450D2B3}" dt="2024-07-18T13:43:31.138" v="251" actId="1036"/>
          <ac:graphicFrameMkLst>
            <pc:docMk/>
            <pc:sldMk cId="3721606301" sldId="260"/>
            <ac:graphicFrameMk id="2" creationId="{825D992A-51E8-4FBB-25A2-C78E2FA6D3A0}"/>
          </ac:graphicFrameMkLst>
        </pc:graphicFrameChg>
        <pc:picChg chg="mod">
          <ac:chgData name="Liv Harrison" userId="086eb4b0-1522-4f26-8580-33777b876e5c" providerId="ADAL" clId="{34C7E58C-0B49-455D-9864-053FD450D2B3}" dt="2024-07-18T13:43:31.138" v="251" actId="1036"/>
          <ac:picMkLst>
            <pc:docMk/>
            <pc:sldMk cId="3721606301" sldId="260"/>
            <ac:picMk id="10" creationId="{C60C6707-9D32-0603-D0BE-E0569FEB9461}"/>
          </ac:picMkLst>
        </pc:picChg>
        <pc:picChg chg="mod">
          <ac:chgData name="Liv Harrison" userId="086eb4b0-1522-4f26-8580-33777b876e5c" providerId="ADAL" clId="{34C7E58C-0B49-455D-9864-053FD450D2B3}" dt="2024-07-18T13:43:10.330" v="231" actId="1036"/>
          <ac:picMkLst>
            <pc:docMk/>
            <pc:sldMk cId="3721606301" sldId="260"/>
            <ac:picMk id="13" creationId="{AB4FCD0A-DE32-0FBF-5DA2-918F20684238}"/>
          </ac:picMkLst>
        </pc:picChg>
        <pc:picChg chg="mod">
          <ac:chgData name="Liv Harrison" userId="086eb4b0-1522-4f26-8580-33777b876e5c" providerId="ADAL" clId="{34C7E58C-0B49-455D-9864-053FD450D2B3}" dt="2024-07-18T13:43:20.609" v="242" actId="1036"/>
          <ac:picMkLst>
            <pc:docMk/>
            <pc:sldMk cId="3721606301" sldId="260"/>
            <ac:picMk id="16" creationId="{2D3E2A5B-7775-BC5C-EDCD-C4254CBD7E84}"/>
          </ac:picMkLst>
        </pc:picChg>
      </pc:sldChg>
      <pc:sldChg chg="addSp delSp modSp mod">
        <pc:chgData name="Liv Harrison" userId="086eb4b0-1522-4f26-8580-33777b876e5c" providerId="ADAL" clId="{34C7E58C-0B49-455D-9864-053FD450D2B3}" dt="2024-07-18T14:02:20.472" v="397" actId="20577"/>
        <pc:sldMkLst>
          <pc:docMk/>
          <pc:sldMk cId="2629713021" sldId="275"/>
        </pc:sldMkLst>
        <pc:spChg chg="mod">
          <ac:chgData name="Liv Harrison" userId="086eb4b0-1522-4f26-8580-33777b876e5c" providerId="ADAL" clId="{34C7E58C-0B49-455D-9864-053FD450D2B3}" dt="2024-07-18T14:02:20.472" v="397" actId="20577"/>
          <ac:spMkLst>
            <pc:docMk/>
            <pc:sldMk cId="2629713021" sldId="275"/>
            <ac:spMk id="3" creationId="{A2C54742-C497-FA52-B939-12B5A9EDC410}"/>
          </ac:spMkLst>
        </pc:spChg>
        <pc:spChg chg="del">
          <ac:chgData name="Liv Harrison" userId="086eb4b0-1522-4f26-8580-33777b876e5c" providerId="ADAL" clId="{34C7E58C-0B49-455D-9864-053FD450D2B3}" dt="2024-07-18T13:53:49.802" v="252" actId="478"/>
          <ac:spMkLst>
            <pc:docMk/>
            <pc:sldMk cId="2629713021" sldId="275"/>
            <ac:spMk id="4" creationId="{A67B09E8-C9B5-0EEB-B621-159590EEC45F}"/>
          </ac:spMkLst>
        </pc:spChg>
        <pc:spChg chg="mod">
          <ac:chgData name="Liv Harrison" userId="086eb4b0-1522-4f26-8580-33777b876e5c" providerId="ADAL" clId="{34C7E58C-0B49-455D-9864-053FD450D2B3}" dt="2024-07-18T13:56:45.394" v="375" actId="1035"/>
          <ac:spMkLst>
            <pc:docMk/>
            <pc:sldMk cId="2629713021" sldId="275"/>
            <ac:spMk id="5" creationId="{9B93D694-1558-716C-B78A-3C8113C06964}"/>
          </ac:spMkLst>
        </pc:spChg>
        <pc:spChg chg="mod">
          <ac:chgData name="Liv Harrison" userId="086eb4b0-1522-4f26-8580-33777b876e5c" providerId="ADAL" clId="{34C7E58C-0B49-455D-9864-053FD450D2B3}" dt="2024-07-18T13:56:30.941" v="331" actId="1036"/>
          <ac:spMkLst>
            <pc:docMk/>
            <pc:sldMk cId="2629713021" sldId="275"/>
            <ac:spMk id="6" creationId="{D1FF3E5C-1878-B2E1-00F1-B65710369122}"/>
          </ac:spMkLst>
        </pc:spChg>
        <pc:spChg chg="mod">
          <ac:chgData name="Liv Harrison" userId="086eb4b0-1522-4f26-8580-33777b876e5c" providerId="ADAL" clId="{34C7E58C-0B49-455D-9864-053FD450D2B3}" dt="2024-07-18T13:56:18.413" v="321"/>
          <ac:spMkLst>
            <pc:docMk/>
            <pc:sldMk cId="2629713021" sldId="275"/>
            <ac:spMk id="11" creationId="{1EDF08BF-2C94-0743-843C-22CE81D86238}"/>
          </ac:spMkLst>
        </pc:spChg>
        <pc:spChg chg="mod">
          <ac:chgData name="Liv Harrison" userId="086eb4b0-1522-4f26-8580-33777b876e5c" providerId="ADAL" clId="{34C7E58C-0B49-455D-9864-053FD450D2B3}" dt="2024-07-18T13:56:18.413" v="321"/>
          <ac:spMkLst>
            <pc:docMk/>
            <pc:sldMk cId="2629713021" sldId="275"/>
            <ac:spMk id="15" creationId="{415796AC-F5F0-83EF-ABCA-150C10DC1801}"/>
          </ac:spMkLst>
        </pc:spChg>
        <pc:grpChg chg="add mod">
          <ac:chgData name="Liv Harrison" userId="086eb4b0-1522-4f26-8580-33777b876e5c" providerId="ADAL" clId="{34C7E58C-0B49-455D-9864-053FD450D2B3}" dt="2024-07-18T13:56:18.413" v="321"/>
          <ac:grpSpMkLst>
            <pc:docMk/>
            <pc:sldMk cId="2629713021" sldId="275"/>
            <ac:grpSpMk id="10" creationId="{30D759C2-4B18-1971-2FCF-84E56EF66E9F}"/>
          </ac:grpSpMkLst>
        </pc:grpChg>
        <pc:grpChg chg="add mod">
          <ac:chgData name="Liv Harrison" userId="086eb4b0-1522-4f26-8580-33777b876e5c" providerId="ADAL" clId="{34C7E58C-0B49-455D-9864-053FD450D2B3}" dt="2024-07-18T13:56:35.727" v="341" actId="1035"/>
          <ac:grpSpMkLst>
            <pc:docMk/>
            <pc:sldMk cId="2629713021" sldId="275"/>
            <ac:grpSpMk id="13" creationId="{DE82035B-2EBC-A93C-9730-F50FEFBB4BB5}"/>
          </ac:grpSpMkLst>
        </pc:grpChg>
        <pc:graphicFrameChg chg="del">
          <ac:chgData name="Liv Harrison" userId="086eb4b0-1522-4f26-8580-33777b876e5c" providerId="ADAL" clId="{34C7E58C-0B49-455D-9864-053FD450D2B3}" dt="2024-07-18T14:00:11.630" v="376" actId="478"/>
          <ac:graphicFrameMkLst>
            <pc:docMk/>
            <pc:sldMk cId="2629713021" sldId="275"/>
            <ac:graphicFrameMk id="7" creationId="{383CCC00-533A-6D37-7D9B-45C064FA4998}"/>
          </ac:graphicFrameMkLst>
        </pc:graphicFrameChg>
        <pc:picChg chg="del">
          <ac:chgData name="Liv Harrison" userId="086eb4b0-1522-4f26-8580-33777b876e5c" providerId="ADAL" clId="{34C7E58C-0B49-455D-9864-053FD450D2B3}" dt="2024-07-18T13:53:54.176" v="253" actId="478"/>
          <ac:picMkLst>
            <pc:docMk/>
            <pc:sldMk cId="2629713021" sldId="275"/>
            <ac:picMk id="2" creationId="{54BCECD9-3912-9BB1-F722-1A59779EF4EC}"/>
          </ac:picMkLst>
        </pc:picChg>
        <pc:picChg chg="mod">
          <ac:chgData name="Liv Harrison" userId="086eb4b0-1522-4f26-8580-33777b876e5c" providerId="ADAL" clId="{34C7E58C-0B49-455D-9864-053FD450D2B3}" dt="2024-07-18T13:56:18.413" v="321"/>
          <ac:picMkLst>
            <pc:docMk/>
            <pc:sldMk cId="2629713021" sldId="275"/>
            <ac:picMk id="12" creationId="{2742C033-48EE-26C5-DABA-BE01C5951E5F}"/>
          </ac:picMkLst>
        </pc:picChg>
        <pc:picChg chg="mod">
          <ac:chgData name="Liv Harrison" userId="086eb4b0-1522-4f26-8580-33777b876e5c" providerId="ADAL" clId="{34C7E58C-0B49-455D-9864-053FD450D2B3}" dt="2024-07-18T13:56:18.413" v="321"/>
          <ac:picMkLst>
            <pc:docMk/>
            <pc:sldMk cId="2629713021" sldId="275"/>
            <ac:picMk id="14" creationId="{93589884-3559-48FE-C6A4-BEF4494B9461}"/>
          </ac:picMkLst>
        </pc:picChg>
        <pc:picChg chg="add mod">
          <ac:chgData name="Liv Harrison" userId="086eb4b0-1522-4f26-8580-33777b876e5c" providerId="ADAL" clId="{34C7E58C-0B49-455D-9864-053FD450D2B3}" dt="2024-07-18T14:01:56.122" v="391" actId="1036"/>
          <ac:picMkLst>
            <pc:docMk/>
            <pc:sldMk cId="2629713021" sldId="275"/>
            <ac:picMk id="1026" creationId="{AC7DC344-A142-5970-3605-CD11DC65F416}"/>
          </ac:picMkLst>
        </pc:picChg>
      </pc:sldChg>
      <pc:sldChg chg="addSp modSp">
        <pc:chgData name="Liv Harrison" userId="086eb4b0-1522-4f26-8580-33777b876e5c" providerId="ADAL" clId="{34C7E58C-0B49-455D-9864-053FD450D2B3}" dt="2024-07-18T14:00:41.499" v="380" actId="1076"/>
        <pc:sldMkLst>
          <pc:docMk/>
          <pc:sldMk cId="2653133239" sldId="276"/>
        </pc:sldMkLst>
        <pc:picChg chg="add mod">
          <ac:chgData name="Liv Harrison" userId="086eb4b0-1522-4f26-8580-33777b876e5c" providerId="ADAL" clId="{34C7E58C-0B49-455D-9864-053FD450D2B3}" dt="2024-07-18T14:00:41.499" v="380" actId="1076"/>
          <ac:picMkLst>
            <pc:docMk/>
            <pc:sldMk cId="2653133239" sldId="276"/>
            <ac:picMk id="5" creationId="{0251B96B-D359-5E1B-8E6C-EDC13B3B0A6D}"/>
          </ac:picMkLst>
        </pc:picChg>
      </pc:sldChg>
    </pc:docChg>
  </pc:docChgLst>
  <pc:docChgLst>
    <pc:chgData name="S.Cross" userId="dbb73b7f-a436-47ee-a6b6-cde65ace72d7" providerId="ADAL" clId="{B3B4FE2F-49E8-49D4-914B-549811D281F8}"/>
    <pc:docChg chg="modSld">
      <pc:chgData name="S.Cross" userId="dbb73b7f-a436-47ee-a6b6-cde65ace72d7" providerId="ADAL" clId="{B3B4FE2F-49E8-49D4-914B-549811D281F8}" dt="2023-06-26T08:47:31.690" v="8" actId="14734"/>
      <pc:docMkLst>
        <pc:docMk/>
      </pc:docMkLst>
      <pc:sldChg chg="addSp delSp modSp mod">
        <pc:chgData name="S.Cross" userId="dbb73b7f-a436-47ee-a6b6-cde65ace72d7" providerId="ADAL" clId="{B3B4FE2F-49E8-49D4-914B-549811D281F8}" dt="2023-06-26T08:47:31.690" v="8" actId="14734"/>
        <pc:sldMkLst>
          <pc:docMk/>
          <pc:sldMk cId="3741157649" sldId="267"/>
        </pc:sldMkLst>
        <pc:graphicFrameChg chg="add del mod">
          <ac:chgData name="S.Cross" userId="dbb73b7f-a436-47ee-a6b6-cde65ace72d7" providerId="ADAL" clId="{B3B4FE2F-49E8-49D4-914B-549811D281F8}" dt="2023-06-26T08:47:03.763" v="1"/>
          <ac:graphicFrameMkLst>
            <pc:docMk/>
            <pc:sldMk cId="3741157649" sldId="267"/>
            <ac:graphicFrameMk id="2" creationId="{4AAC8BE8-E8EF-9699-10AC-7D0680E6CAF8}"/>
          </ac:graphicFrameMkLst>
        </pc:graphicFrameChg>
        <pc:graphicFrameChg chg="add mod modGraphic">
          <ac:chgData name="S.Cross" userId="dbb73b7f-a436-47ee-a6b6-cde65ace72d7" providerId="ADAL" clId="{B3B4FE2F-49E8-49D4-914B-549811D281F8}" dt="2023-06-26T08:47:31.690" v="8" actId="14734"/>
          <ac:graphicFrameMkLst>
            <pc:docMk/>
            <pc:sldMk cId="3741157649" sldId="267"/>
            <ac:graphicFrameMk id="3" creationId="{834AC73F-63C6-0A36-D7C8-A9712458F264}"/>
          </ac:graphicFrameMkLst>
        </pc:graphicFrameChg>
      </pc:sldChg>
    </pc:docChg>
  </pc:docChgLst>
  <pc:docChgLst>
    <pc:chgData name="Stephen Cross" userId="dbb73b7f-a436-47ee-a6b6-cde65ace72d7" providerId="ADAL" clId="{070410C2-A7C1-4C02-B8C7-8A28C52745D0}"/>
    <pc:docChg chg="modSld">
      <pc:chgData name="Stephen Cross" userId="dbb73b7f-a436-47ee-a6b6-cde65ace72d7" providerId="ADAL" clId="{070410C2-A7C1-4C02-B8C7-8A28C52745D0}" dt="2023-06-21T14:45:03.391" v="10" actId="1076"/>
      <pc:docMkLst>
        <pc:docMk/>
      </pc:docMkLst>
      <pc:sldChg chg="addSp modSp mod">
        <pc:chgData name="Stephen Cross" userId="dbb73b7f-a436-47ee-a6b6-cde65ace72d7" providerId="ADAL" clId="{070410C2-A7C1-4C02-B8C7-8A28C52745D0}" dt="2023-06-21T14:45:03.391" v="10" actId="1076"/>
        <pc:sldMkLst>
          <pc:docMk/>
          <pc:sldMk cId="3075418533" sldId="256"/>
        </pc:sldMkLst>
        <pc:spChg chg="add mod ord">
          <ac:chgData name="Stephen Cross" userId="dbb73b7f-a436-47ee-a6b6-cde65ace72d7" providerId="ADAL" clId="{070410C2-A7C1-4C02-B8C7-8A28C52745D0}" dt="2023-06-21T14:45:01.745" v="9" actId="1076"/>
          <ac:spMkLst>
            <pc:docMk/>
            <pc:sldMk cId="3075418533" sldId="256"/>
            <ac:spMk id="5" creationId="{32894D4A-A38C-D49F-2BDF-7EB40AAC0909}"/>
          </ac:spMkLst>
        </pc:spChg>
        <pc:picChg chg="mod">
          <ac:chgData name="Stephen Cross" userId="dbb73b7f-a436-47ee-a6b6-cde65ace72d7" providerId="ADAL" clId="{070410C2-A7C1-4C02-B8C7-8A28C52745D0}" dt="2023-06-21T14:45:03.391" v="10" actId="1076"/>
          <ac:picMkLst>
            <pc:docMk/>
            <pc:sldMk cId="3075418533" sldId="256"/>
            <ac:picMk id="4" creationId="{A7B23029-02E5-82C2-3D92-A5922FAAFB78}"/>
          </ac:picMkLst>
        </pc:picChg>
      </pc:sldChg>
    </pc:docChg>
  </pc:docChgLst>
  <pc:docChgLst>
    <pc:chgData name="Liv Harrison" userId="086eb4b0-1522-4f26-8580-33777b876e5c" providerId="ADAL" clId="{1C8C6B8D-00BC-455E-A3F7-F6600AB9414F}"/>
    <pc:docChg chg="undo redo custSel addSld delSld modSld modMainMaster modSection">
      <pc:chgData name="Liv Harrison" userId="086eb4b0-1522-4f26-8580-33777b876e5c" providerId="ADAL" clId="{1C8C6B8D-00BC-455E-A3F7-F6600AB9414F}" dt="2024-07-15T14:05:07.027" v="285" actId="1036"/>
      <pc:docMkLst>
        <pc:docMk/>
      </pc:docMkLst>
      <pc:sldChg chg="addSp modSp mod">
        <pc:chgData name="Liv Harrison" userId="086eb4b0-1522-4f26-8580-33777b876e5c" providerId="ADAL" clId="{1C8C6B8D-00BC-455E-A3F7-F6600AB9414F}" dt="2024-07-15T13:46:02.958" v="41" actId="1076"/>
        <pc:sldMkLst>
          <pc:docMk/>
          <pc:sldMk cId="2478360152" sldId="257"/>
        </pc:sldMkLst>
        <pc:spChg chg="add mod">
          <ac:chgData name="Liv Harrison" userId="086eb4b0-1522-4f26-8580-33777b876e5c" providerId="ADAL" clId="{1C8C6B8D-00BC-455E-A3F7-F6600AB9414F}" dt="2024-07-15T13:46:02.958" v="41" actId="1076"/>
          <ac:spMkLst>
            <pc:docMk/>
            <pc:sldMk cId="2478360152" sldId="257"/>
            <ac:spMk id="5" creationId="{4FD12AAC-5044-AAA9-1465-F5AC3671303E}"/>
          </ac:spMkLst>
        </pc:spChg>
        <pc:spChg chg="add mod">
          <ac:chgData name="Liv Harrison" userId="086eb4b0-1522-4f26-8580-33777b876e5c" providerId="ADAL" clId="{1C8C6B8D-00BC-455E-A3F7-F6600AB9414F}" dt="2024-07-15T13:46:02.958" v="41" actId="1076"/>
          <ac:spMkLst>
            <pc:docMk/>
            <pc:sldMk cId="2478360152" sldId="257"/>
            <ac:spMk id="7" creationId="{67DDB28B-3EC1-49D2-0E99-856E8F50A4AB}"/>
          </ac:spMkLst>
        </pc:spChg>
        <pc:spChg chg="add mod">
          <ac:chgData name="Liv Harrison" userId="086eb4b0-1522-4f26-8580-33777b876e5c" providerId="ADAL" clId="{1C8C6B8D-00BC-455E-A3F7-F6600AB9414F}" dt="2024-07-15T13:46:02.958" v="41" actId="1076"/>
          <ac:spMkLst>
            <pc:docMk/>
            <pc:sldMk cId="2478360152" sldId="257"/>
            <ac:spMk id="8" creationId="{01D41D97-66D9-C36A-43B4-F0309F51A905}"/>
          </ac:spMkLst>
        </pc:spChg>
        <pc:spChg chg="add mod">
          <ac:chgData name="Liv Harrison" userId="086eb4b0-1522-4f26-8580-33777b876e5c" providerId="ADAL" clId="{1C8C6B8D-00BC-455E-A3F7-F6600AB9414F}" dt="2024-07-15T13:46:02.958" v="41" actId="1076"/>
          <ac:spMkLst>
            <pc:docMk/>
            <pc:sldMk cId="2478360152" sldId="257"/>
            <ac:spMk id="11" creationId="{356C59C9-BBA7-44A7-EB58-FC36127F1F47}"/>
          </ac:spMkLst>
        </pc:spChg>
        <pc:grpChg chg="add mod">
          <ac:chgData name="Liv Harrison" userId="086eb4b0-1522-4f26-8580-33777b876e5c" providerId="ADAL" clId="{1C8C6B8D-00BC-455E-A3F7-F6600AB9414F}" dt="2024-07-15T13:46:02.958" v="41" actId="1076"/>
          <ac:grpSpMkLst>
            <pc:docMk/>
            <pc:sldMk cId="2478360152" sldId="257"/>
            <ac:grpSpMk id="3" creationId="{BE4C5100-C970-399C-86E9-0898AF41AF36}"/>
          </ac:grpSpMkLst>
        </pc:grpChg>
        <pc:grpChg chg="add mod">
          <ac:chgData name="Liv Harrison" userId="086eb4b0-1522-4f26-8580-33777b876e5c" providerId="ADAL" clId="{1C8C6B8D-00BC-455E-A3F7-F6600AB9414F}" dt="2024-07-15T13:46:02.958" v="41" actId="1076"/>
          <ac:grpSpMkLst>
            <pc:docMk/>
            <pc:sldMk cId="2478360152" sldId="257"/>
            <ac:grpSpMk id="6" creationId="{618B6D17-142B-B986-5754-F11423D4F797}"/>
          </ac:grpSpMkLst>
        </pc:grpChg>
        <pc:graphicFrameChg chg="modGraphic">
          <ac:chgData name="Liv Harrison" userId="086eb4b0-1522-4f26-8580-33777b876e5c" providerId="ADAL" clId="{1C8C6B8D-00BC-455E-A3F7-F6600AB9414F}" dt="2024-07-15T13:45:26.884" v="37" actId="14100"/>
          <ac:graphicFrameMkLst>
            <pc:docMk/>
            <pc:sldMk cId="2478360152" sldId="257"/>
            <ac:graphicFrameMk id="4" creationId="{6CA533C9-FD7C-1023-676B-912E93970D18}"/>
          </ac:graphicFrameMkLst>
        </pc:graphicFrameChg>
        <pc:picChg chg="add mod">
          <ac:chgData name="Liv Harrison" userId="086eb4b0-1522-4f26-8580-33777b876e5c" providerId="ADAL" clId="{1C8C6B8D-00BC-455E-A3F7-F6600AB9414F}" dt="2024-07-15T13:46:02.958" v="41" actId="1076"/>
          <ac:picMkLst>
            <pc:docMk/>
            <pc:sldMk cId="2478360152" sldId="257"/>
            <ac:picMk id="9" creationId="{AE891861-FB2F-11D9-B2B5-30BDF18AF8E0}"/>
          </ac:picMkLst>
        </pc:picChg>
        <pc:picChg chg="add mod">
          <ac:chgData name="Liv Harrison" userId="086eb4b0-1522-4f26-8580-33777b876e5c" providerId="ADAL" clId="{1C8C6B8D-00BC-455E-A3F7-F6600AB9414F}" dt="2024-07-15T13:46:02.958" v="41" actId="1076"/>
          <ac:picMkLst>
            <pc:docMk/>
            <pc:sldMk cId="2478360152" sldId="257"/>
            <ac:picMk id="10" creationId="{AB4FCD0A-DE32-0FBF-5DA2-918F20684238}"/>
          </ac:picMkLst>
        </pc:picChg>
      </pc:sldChg>
      <pc:sldChg chg="delSp modSp mod">
        <pc:chgData name="Liv Harrison" userId="086eb4b0-1522-4f26-8580-33777b876e5c" providerId="ADAL" clId="{1C8C6B8D-00BC-455E-A3F7-F6600AB9414F}" dt="2024-07-15T13:56:00.960" v="79" actId="27636"/>
        <pc:sldMkLst>
          <pc:docMk/>
          <pc:sldMk cId="2381335636" sldId="258"/>
        </pc:sldMkLst>
        <pc:spChg chg="del">
          <ac:chgData name="Liv Harrison" userId="086eb4b0-1522-4f26-8580-33777b876e5c" providerId="ADAL" clId="{1C8C6B8D-00BC-455E-A3F7-F6600AB9414F}" dt="2024-07-15T13:55:57.980" v="77" actId="478"/>
          <ac:spMkLst>
            <pc:docMk/>
            <pc:sldMk cId="2381335636" sldId="258"/>
            <ac:spMk id="4" creationId="{80F8ABFA-BE7E-5983-F845-7D56BD880CA3}"/>
          </ac:spMkLst>
        </pc:spChg>
        <pc:spChg chg="mod">
          <ac:chgData name="Liv Harrison" userId="086eb4b0-1522-4f26-8580-33777b876e5c" providerId="ADAL" clId="{1C8C6B8D-00BC-455E-A3F7-F6600AB9414F}" dt="2024-07-15T13:56:00.960" v="79" actId="27636"/>
          <ac:spMkLst>
            <pc:docMk/>
            <pc:sldMk cId="2381335636" sldId="258"/>
            <ac:spMk id="10" creationId="{E494482F-C40A-BBEA-2AAF-DD65D0D51AFA}"/>
          </ac:spMkLst>
        </pc:spChg>
      </pc:sldChg>
      <pc:sldChg chg="addSp delSp modSp mod">
        <pc:chgData name="Liv Harrison" userId="086eb4b0-1522-4f26-8580-33777b876e5c" providerId="ADAL" clId="{1C8C6B8D-00BC-455E-A3F7-F6600AB9414F}" dt="2024-07-15T14:05:07.027" v="285" actId="1036"/>
        <pc:sldMkLst>
          <pc:docMk/>
          <pc:sldMk cId="3721606301" sldId="260"/>
        </pc:sldMkLst>
        <pc:spChg chg="mod">
          <ac:chgData name="Liv Harrison" userId="086eb4b0-1522-4f26-8580-33777b876e5c" providerId="ADAL" clId="{1C8C6B8D-00BC-455E-A3F7-F6600AB9414F}" dt="2024-07-15T14:02:51.275" v="245" actId="1076"/>
          <ac:spMkLst>
            <pc:docMk/>
            <pc:sldMk cId="3721606301" sldId="260"/>
            <ac:spMk id="3" creationId="{A2C54742-C497-FA52-B939-12B5A9EDC410}"/>
          </ac:spMkLst>
        </pc:spChg>
        <pc:spChg chg="add del">
          <ac:chgData name="Liv Harrison" userId="086eb4b0-1522-4f26-8580-33777b876e5c" providerId="ADAL" clId="{1C8C6B8D-00BC-455E-A3F7-F6600AB9414F}" dt="2024-07-15T14:02:30.909" v="240" actId="478"/>
          <ac:spMkLst>
            <pc:docMk/>
            <pc:sldMk cId="3721606301" sldId="260"/>
            <ac:spMk id="4" creationId="{A67B09E8-C9B5-0EEB-B621-159590EEC45F}"/>
          </ac:spMkLst>
        </pc:spChg>
        <pc:spChg chg="mod">
          <ac:chgData name="Liv Harrison" userId="086eb4b0-1522-4f26-8580-33777b876e5c" providerId="ADAL" clId="{1C8C6B8D-00BC-455E-A3F7-F6600AB9414F}" dt="2024-07-15T14:04:40.720" v="273" actId="1036"/>
          <ac:spMkLst>
            <pc:docMk/>
            <pc:sldMk cId="3721606301" sldId="260"/>
            <ac:spMk id="5" creationId="{9B93D694-1558-716C-B78A-3C8113C06964}"/>
          </ac:spMkLst>
        </pc:spChg>
        <pc:spChg chg="mod">
          <ac:chgData name="Liv Harrison" userId="086eb4b0-1522-4f26-8580-33777b876e5c" providerId="ADAL" clId="{1C8C6B8D-00BC-455E-A3F7-F6600AB9414F}" dt="2024-07-15T14:04:49.731" v="278" actId="1036"/>
          <ac:spMkLst>
            <pc:docMk/>
            <pc:sldMk cId="3721606301" sldId="260"/>
            <ac:spMk id="6" creationId="{D1FF3E5C-1878-B2E1-00F1-B65710369122}"/>
          </ac:spMkLst>
        </pc:spChg>
        <pc:spChg chg="add mod">
          <ac:chgData name="Liv Harrison" userId="086eb4b0-1522-4f26-8580-33777b876e5c" providerId="ADAL" clId="{1C8C6B8D-00BC-455E-A3F7-F6600AB9414F}" dt="2024-07-15T14:04:35.846" v="266" actId="1037"/>
          <ac:spMkLst>
            <pc:docMk/>
            <pc:sldMk cId="3721606301" sldId="260"/>
            <ac:spMk id="14" creationId="{356C59C9-BBA7-44A7-EB58-FC36127F1F47}"/>
          </ac:spMkLst>
        </pc:spChg>
        <pc:spChg chg="add mod">
          <ac:chgData name="Liv Harrison" userId="086eb4b0-1522-4f26-8580-33777b876e5c" providerId="ADAL" clId="{1C8C6B8D-00BC-455E-A3F7-F6600AB9414F}" dt="2024-07-15T14:04:21.295" v="251"/>
          <ac:spMkLst>
            <pc:docMk/>
            <pc:sldMk cId="3721606301" sldId="260"/>
            <ac:spMk id="15" creationId="{D5150AEC-CE48-9466-5F2B-90E24D246FE2}"/>
          </ac:spMkLst>
        </pc:spChg>
        <pc:grpChg chg="add mod">
          <ac:chgData name="Liv Harrison" userId="086eb4b0-1522-4f26-8580-33777b876e5c" providerId="ADAL" clId="{1C8C6B8D-00BC-455E-A3F7-F6600AB9414F}" dt="2024-07-15T14:04:26.771" v="252" actId="1076"/>
          <ac:grpSpMkLst>
            <pc:docMk/>
            <pc:sldMk cId="3721606301" sldId="260"/>
            <ac:grpSpMk id="11" creationId="{0EA91A7F-3944-B233-7978-F953381238A8}"/>
          </ac:grpSpMkLst>
        </pc:grpChg>
        <pc:grpChg chg="add mod">
          <ac:chgData name="Liv Harrison" userId="086eb4b0-1522-4f26-8580-33777b876e5c" providerId="ADAL" clId="{1C8C6B8D-00BC-455E-A3F7-F6600AB9414F}" dt="2024-07-15T14:04:52.522" v="280" actId="1036"/>
          <ac:grpSpMkLst>
            <pc:docMk/>
            <pc:sldMk cId="3721606301" sldId="260"/>
            <ac:grpSpMk id="12" creationId="{BE4C5100-C970-399C-86E9-0898AF41AF36}"/>
          </ac:grpSpMkLst>
        </pc:grpChg>
        <pc:graphicFrameChg chg="mod modGraphic">
          <ac:chgData name="Liv Harrison" userId="086eb4b0-1522-4f26-8580-33777b876e5c" providerId="ADAL" clId="{1C8C6B8D-00BC-455E-A3F7-F6600AB9414F}" dt="2024-07-15T14:05:07.027" v="285" actId="1036"/>
          <ac:graphicFrameMkLst>
            <pc:docMk/>
            <pc:sldMk cId="3721606301" sldId="260"/>
            <ac:graphicFrameMk id="2" creationId="{825D992A-51E8-4FBB-25A2-C78E2FA6D3A0}"/>
          </ac:graphicFrameMkLst>
        </pc:graphicFrameChg>
        <pc:graphicFrameChg chg="del mod">
          <ac:chgData name="Liv Harrison" userId="086eb4b0-1522-4f26-8580-33777b876e5c" providerId="ADAL" clId="{1C8C6B8D-00BC-455E-A3F7-F6600AB9414F}" dt="2024-07-15T14:02:59.077" v="247" actId="478"/>
          <ac:graphicFrameMkLst>
            <pc:docMk/>
            <pc:sldMk cId="3721606301" sldId="260"/>
            <ac:graphicFrameMk id="7" creationId="{C9F29708-F9BC-FE47-98C1-815265AE5368}"/>
          </ac:graphicFrameMkLst>
        </pc:graphicFrameChg>
        <pc:picChg chg="add mod">
          <ac:chgData name="Liv Harrison" userId="086eb4b0-1522-4f26-8580-33777b876e5c" providerId="ADAL" clId="{1C8C6B8D-00BC-455E-A3F7-F6600AB9414F}" dt="2024-07-15T14:03:31.883" v="250" actId="732"/>
          <ac:picMkLst>
            <pc:docMk/>
            <pc:sldMk cId="3721606301" sldId="260"/>
            <ac:picMk id="10" creationId="{C60C6707-9D32-0603-D0BE-E0569FEB9461}"/>
          </ac:picMkLst>
        </pc:picChg>
        <pc:picChg chg="add mod">
          <ac:chgData name="Liv Harrison" userId="086eb4b0-1522-4f26-8580-33777b876e5c" providerId="ADAL" clId="{1C8C6B8D-00BC-455E-A3F7-F6600AB9414F}" dt="2024-07-15T14:04:35.846" v="266" actId="1037"/>
          <ac:picMkLst>
            <pc:docMk/>
            <pc:sldMk cId="3721606301" sldId="260"/>
            <ac:picMk id="13" creationId="{AB4FCD0A-DE32-0FBF-5DA2-918F20684238}"/>
          </ac:picMkLst>
        </pc:picChg>
        <pc:picChg chg="add mod">
          <ac:chgData name="Liv Harrison" userId="086eb4b0-1522-4f26-8580-33777b876e5c" providerId="ADAL" clId="{1C8C6B8D-00BC-455E-A3F7-F6600AB9414F}" dt="2024-07-15T14:04:21.295" v="251"/>
          <ac:picMkLst>
            <pc:docMk/>
            <pc:sldMk cId="3721606301" sldId="260"/>
            <ac:picMk id="16" creationId="{2D3E2A5B-7775-BC5C-EDCD-C4254CBD7E84}"/>
          </ac:picMkLst>
        </pc:picChg>
      </pc:sldChg>
      <pc:sldChg chg="addSp delSp modSp mod">
        <pc:chgData name="Liv Harrison" userId="086eb4b0-1522-4f26-8580-33777b876e5c" providerId="ADAL" clId="{1C8C6B8D-00BC-455E-A3F7-F6600AB9414F}" dt="2024-07-15T14:00:23.347" v="206" actId="14734"/>
        <pc:sldMkLst>
          <pc:docMk/>
          <pc:sldMk cId="1758013193" sldId="264"/>
        </pc:sldMkLst>
        <pc:spChg chg="del">
          <ac:chgData name="Liv Harrison" userId="086eb4b0-1522-4f26-8580-33777b876e5c" providerId="ADAL" clId="{1C8C6B8D-00BC-455E-A3F7-F6600AB9414F}" dt="2024-07-15T13:44:58.670" v="32" actId="478"/>
          <ac:spMkLst>
            <pc:docMk/>
            <pc:sldMk cId="1758013193" sldId="264"/>
            <ac:spMk id="6" creationId="{6CFDB1C4-44B7-A6B0-307D-2B236265E367}"/>
          </ac:spMkLst>
        </pc:spChg>
        <pc:spChg chg="add mod">
          <ac:chgData name="Liv Harrison" userId="086eb4b0-1522-4f26-8580-33777b876e5c" providerId="ADAL" clId="{1C8C6B8D-00BC-455E-A3F7-F6600AB9414F}" dt="2024-07-15T13:45:47.943" v="39" actId="1076"/>
          <ac:spMkLst>
            <pc:docMk/>
            <pc:sldMk cId="1758013193" sldId="264"/>
            <ac:spMk id="7" creationId="{764D5013-1D8C-2989-3F94-BE2C61885467}"/>
          </ac:spMkLst>
        </pc:spChg>
        <pc:spChg chg="add mod">
          <ac:chgData name="Liv Harrison" userId="086eb4b0-1522-4f26-8580-33777b876e5c" providerId="ADAL" clId="{1C8C6B8D-00BC-455E-A3F7-F6600AB9414F}" dt="2024-07-15T13:45:40.405" v="38"/>
          <ac:spMkLst>
            <pc:docMk/>
            <pc:sldMk cId="1758013193" sldId="264"/>
            <ac:spMk id="8" creationId="{D5150AEC-CE48-9466-5F2B-90E24D246FE2}"/>
          </ac:spMkLst>
        </pc:spChg>
        <pc:spChg chg="del">
          <ac:chgData name="Liv Harrison" userId="086eb4b0-1522-4f26-8580-33777b876e5c" providerId="ADAL" clId="{1C8C6B8D-00BC-455E-A3F7-F6600AB9414F}" dt="2024-07-15T13:56:53.491" v="85" actId="478"/>
          <ac:spMkLst>
            <pc:docMk/>
            <pc:sldMk cId="1758013193" sldId="264"/>
            <ac:spMk id="10" creationId="{74F60BCC-9FDA-64D0-F5FB-78B7339335F8}"/>
          </ac:spMkLst>
        </pc:spChg>
        <pc:grpChg chg="add mod">
          <ac:chgData name="Liv Harrison" userId="086eb4b0-1522-4f26-8580-33777b876e5c" providerId="ADAL" clId="{1C8C6B8D-00BC-455E-A3F7-F6600AB9414F}" dt="2024-07-15T13:45:47.943" v="39" actId="1076"/>
          <ac:grpSpMkLst>
            <pc:docMk/>
            <pc:sldMk cId="1758013193" sldId="264"/>
            <ac:grpSpMk id="3" creationId="{0EA91A7F-3944-B233-7978-F953381238A8}"/>
          </ac:grpSpMkLst>
        </pc:grpChg>
        <pc:graphicFrameChg chg="modGraphic">
          <ac:chgData name="Liv Harrison" userId="086eb4b0-1522-4f26-8580-33777b876e5c" providerId="ADAL" clId="{1C8C6B8D-00BC-455E-A3F7-F6600AB9414F}" dt="2024-07-15T14:00:23.347" v="206" actId="14734"/>
          <ac:graphicFrameMkLst>
            <pc:docMk/>
            <pc:sldMk cId="1758013193" sldId="264"/>
            <ac:graphicFrameMk id="5" creationId="{747A92D9-26EF-0A33-9647-17E2A32D057E}"/>
          </ac:graphicFrameMkLst>
        </pc:graphicFrameChg>
        <pc:picChg chg="add mod">
          <ac:chgData name="Liv Harrison" userId="086eb4b0-1522-4f26-8580-33777b876e5c" providerId="ADAL" clId="{1C8C6B8D-00BC-455E-A3F7-F6600AB9414F}" dt="2024-07-15T13:45:40.405" v="38"/>
          <ac:picMkLst>
            <pc:docMk/>
            <pc:sldMk cId="1758013193" sldId="264"/>
            <ac:picMk id="9" creationId="{2D3E2A5B-7775-BC5C-EDCD-C4254CBD7E84}"/>
          </ac:picMkLst>
        </pc:picChg>
      </pc:sldChg>
      <pc:sldChg chg="addSp delSp del mod">
        <pc:chgData name="Liv Harrison" userId="086eb4b0-1522-4f26-8580-33777b876e5c" providerId="ADAL" clId="{1C8C6B8D-00BC-455E-A3F7-F6600AB9414F}" dt="2024-07-15T13:44:43.334" v="3" actId="47"/>
        <pc:sldMkLst>
          <pc:docMk/>
          <pc:sldMk cId="2133917931" sldId="265"/>
        </pc:sldMkLst>
        <pc:spChg chg="add del">
          <ac:chgData name="Liv Harrison" userId="086eb4b0-1522-4f26-8580-33777b876e5c" providerId="ADAL" clId="{1C8C6B8D-00BC-455E-A3F7-F6600AB9414F}" dt="2024-07-15T13:44:36.727" v="1" actId="22"/>
          <ac:spMkLst>
            <pc:docMk/>
            <pc:sldMk cId="2133917931" sldId="265"/>
            <ac:spMk id="7" creationId="{53441BEA-7B45-9DF3-65B1-6D7423DF2D28}"/>
          </ac:spMkLst>
        </pc:spChg>
      </pc:sldChg>
      <pc:sldChg chg="add">
        <pc:chgData name="Liv Harrison" userId="086eb4b0-1522-4f26-8580-33777b876e5c" providerId="ADAL" clId="{1C8C6B8D-00BC-455E-A3F7-F6600AB9414F}" dt="2024-07-15T13:49:26.484" v="60"/>
        <pc:sldMkLst>
          <pc:docMk/>
          <pc:sldMk cId="3741157649" sldId="267"/>
        </pc:sldMkLst>
      </pc:sldChg>
      <pc:sldChg chg="modSp mod">
        <pc:chgData name="Liv Harrison" userId="086eb4b0-1522-4f26-8580-33777b876e5c" providerId="ADAL" clId="{1C8C6B8D-00BC-455E-A3F7-F6600AB9414F}" dt="2024-07-15T13:48:03.738" v="48" actId="1076"/>
        <pc:sldMkLst>
          <pc:docMk/>
          <pc:sldMk cId="3837198283" sldId="268"/>
        </pc:sldMkLst>
        <pc:graphicFrameChg chg="mod">
          <ac:chgData name="Liv Harrison" userId="086eb4b0-1522-4f26-8580-33777b876e5c" providerId="ADAL" clId="{1C8C6B8D-00BC-455E-A3F7-F6600AB9414F}" dt="2024-07-15T13:48:03.738" v="48" actId="1076"/>
          <ac:graphicFrameMkLst>
            <pc:docMk/>
            <pc:sldMk cId="3837198283" sldId="268"/>
            <ac:graphicFrameMk id="11" creationId="{C35F12F8-8E52-1862-B682-615EB9EF1246}"/>
          </ac:graphicFrameMkLst>
        </pc:graphicFrameChg>
      </pc:sldChg>
      <pc:sldChg chg="modSp mod">
        <pc:chgData name="Liv Harrison" userId="086eb4b0-1522-4f26-8580-33777b876e5c" providerId="ADAL" clId="{1C8C6B8D-00BC-455E-A3F7-F6600AB9414F}" dt="2024-07-15T13:48:26.128" v="51"/>
        <pc:sldMkLst>
          <pc:docMk/>
          <pc:sldMk cId="3169073742" sldId="269"/>
        </pc:sldMkLst>
        <pc:graphicFrameChg chg="mod">
          <ac:chgData name="Liv Harrison" userId="086eb4b0-1522-4f26-8580-33777b876e5c" providerId="ADAL" clId="{1C8C6B8D-00BC-455E-A3F7-F6600AB9414F}" dt="2024-07-15T13:48:26.128" v="51"/>
          <ac:graphicFrameMkLst>
            <pc:docMk/>
            <pc:sldMk cId="3169073742" sldId="269"/>
            <ac:graphicFrameMk id="7" creationId="{EBF3B685-9383-3217-3C2D-F2AEAECCD871}"/>
          </ac:graphicFrameMkLst>
        </pc:graphicFrameChg>
      </pc:sldChg>
      <pc:sldChg chg="modSp mod">
        <pc:chgData name="Liv Harrison" userId="086eb4b0-1522-4f26-8580-33777b876e5c" providerId="ADAL" clId="{1C8C6B8D-00BC-455E-A3F7-F6600AB9414F}" dt="2024-07-15T14:01:28.523" v="207" actId="732"/>
        <pc:sldMkLst>
          <pc:docMk/>
          <pc:sldMk cId="4207952420" sldId="270"/>
        </pc:sldMkLst>
        <pc:picChg chg="mod modCrop">
          <ac:chgData name="Liv Harrison" userId="086eb4b0-1522-4f26-8580-33777b876e5c" providerId="ADAL" clId="{1C8C6B8D-00BC-455E-A3F7-F6600AB9414F}" dt="2024-07-15T14:01:28.523" v="207" actId="732"/>
          <ac:picMkLst>
            <pc:docMk/>
            <pc:sldMk cId="4207952420" sldId="270"/>
            <ac:picMk id="9" creationId="{7CEAB6F7-A7FA-409A-C5E7-3651078A8EFE}"/>
          </ac:picMkLst>
        </pc:picChg>
        <pc:picChg chg="mod">
          <ac:chgData name="Liv Harrison" userId="086eb4b0-1522-4f26-8580-33777b876e5c" providerId="ADAL" clId="{1C8C6B8D-00BC-455E-A3F7-F6600AB9414F}" dt="2024-07-15T13:46:45.718" v="43" actId="1076"/>
          <ac:picMkLst>
            <pc:docMk/>
            <pc:sldMk cId="4207952420" sldId="270"/>
            <ac:picMk id="12" creationId="{04EC2675-FDEC-9F23-0A00-2B919FD6C641}"/>
          </ac:picMkLst>
        </pc:picChg>
      </pc:sldChg>
      <pc:sldChg chg="delSp mod">
        <pc:chgData name="Liv Harrison" userId="086eb4b0-1522-4f26-8580-33777b876e5c" providerId="ADAL" clId="{1C8C6B8D-00BC-455E-A3F7-F6600AB9414F}" dt="2024-07-15T13:47:22.789" v="46" actId="478"/>
        <pc:sldMkLst>
          <pc:docMk/>
          <pc:sldMk cId="2062508963" sldId="271"/>
        </pc:sldMkLst>
        <pc:picChg chg="del">
          <ac:chgData name="Liv Harrison" userId="086eb4b0-1522-4f26-8580-33777b876e5c" providerId="ADAL" clId="{1C8C6B8D-00BC-455E-A3F7-F6600AB9414F}" dt="2024-07-15T13:47:22.789" v="46" actId="478"/>
          <ac:picMkLst>
            <pc:docMk/>
            <pc:sldMk cId="2062508963" sldId="271"/>
            <ac:picMk id="5" creationId="{CBE4E104-22E7-D746-D5B1-6B2BF59BC934}"/>
          </ac:picMkLst>
        </pc:picChg>
      </pc:sldChg>
      <pc:sldChg chg="delSp modSp mod">
        <pc:chgData name="Liv Harrison" userId="086eb4b0-1522-4f26-8580-33777b876e5c" providerId="ADAL" clId="{1C8C6B8D-00BC-455E-A3F7-F6600AB9414F}" dt="2024-07-15T13:57:32.748" v="104" actId="1038"/>
        <pc:sldMkLst>
          <pc:docMk/>
          <pc:sldMk cId="1552170827" sldId="272"/>
        </pc:sldMkLst>
        <pc:spChg chg="del">
          <ac:chgData name="Liv Harrison" userId="086eb4b0-1522-4f26-8580-33777b876e5c" providerId="ADAL" clId="{1C8C6B8D-00BC-455E-A3F7-F6600AB9414F}" dt="2024-07-15T13:57:25.956" v="86" actId="478"/>
          <ac:spMkLst>
            <pc:docMk/>
            <pc:sldMk cId="1552170827" sldId="272"/>
            <ac:spMk id="4" creationId="{80F8ABFA-BE7E-5983-F845-7D56BD880CA3}"/>
          </ac:spMkLst>
        </pc:spChg>
        <pc:spChg chg="mod">
          <ac:chgData name="Liv Harrison" userId="086eb4b0-1522-4f26-8580-33777b876e5c" providerId="ADAL" clId="{1C8C6B8D-00BC-455E-A3F7-F6600AB9414F}" dt="2024-07-15T13:57:32.748" v="104" actId="1038"/>
          <ac:spMkLst>
            <pc:docMk/>
            <pc:sldMk cId="1552170827" sldId="272"/>
            <ac:spMk id="10" creationId="{E494482F-C40A-BBEA-2AAF-DD65D0D51AFA}"/>
          </ac:spMkLst>
        </pc:spChg>
      </pc:sldChg>
      <pc:sldChg chg="delSp modSp mod">
        <pc:chgData name="Liv Harrison" userId="086eb4b0-1522-4f26-8580-33777b876e5c" providerId="ADAL" clId="{1C8C6B8D-00BC-455E-A3F7-F6600AB9414F}" dt="2024-07-15T13:57:41.179" v="124" actId="478"/>
        <pc:sldMkLst>
          <pc:docMk/>
          <pc:sldMk cId="3513689210" sldId="274"/>
        </pc:sldMkLst>
        <pc:spChg chg="del">
          <ac:chgData name="Liv Harrison" userId="086eb4b0-1522-4f26-8580-33777b876e5c" providerId="ADAL" clId="{1C8C6B8D-00BC-455E-A3F7-F6600AB9414F}" dt="2024-07-15T13:57:41.179" v="124" actId="478"/>
          <ac:spMkLst>
            <pc:docMk/>
            <pc:sldMk cId="3513689210" sldId="274"/>
            <ac:spMk id="4" creationId="{80F8ABFA-BE7E-5983-F845-7D56BD880CA3}"/>
          </ac:spMkLst>
        </pc:spChg>
        <pc:spChg chg="mod">
          <ac:chgData name="Liv Harrison" userId="086eb4b0-1522-4f26-8580-33777b876e5c" providerId="ADAL" clId="{1C8C6B8D-00BC-455E-A3F7-F6600AB9414F}" dt="2024-07-15T13:57:39.517" v="123" actId="1036"/>
          <ac:spMkLst>
            <pc:docMk/>
            <pc:sldMk cId="3513689210" sldId="274"/>
            <ac:spMk id="10" creationId="{E494482F-C40A-BBEA-2AAF-DD65D0D51AFA}"/>
          </ac:spMkLst>
        </pc:spChg>
      </pc:sldChg>
      <pc:sldChg chg="delSp modSp mod">
        <pc:chgData name="Liv Harrison" userId="086eb4b0-1522-4f26-8580-33777b876e5c" providerId="ADAL" clId="{1C8C6B8D-00BC-455E-A3F7-F6600AB9414F}" dt="2024-07-15T13:57:53.684" v="141" actId="1037"/>
        <pc:sldMkLst>
          <pc:docMk/>
          <pc:sldMk cId="4260507753" sldId="277"/>
        </pc:sldMkLst>
        <pc:spChg chg="del">
          <ac:chgData name="Liv Harrison" userId="086eb4b0-1522-4f26-8580-33777b876e5c" providerId="ADAL" clId="{1C8C6B8D-00BC-455E-A3F7-F6600AB9414F}" dt="2024-07-15T13:57:49.579" v="137" actId="478"/>
          <ac:spMkLst>
            <pc:docMk/>
            <pc:sldMk cId="4260507753" sldId="277"/>
            <ac:spMk id="4" creationId="{80F8ABFA-BE7E-5983-F845-7D56BD880CA3}"/>
          </ac:spMkLst>
        </pc:spChg>
        <pc:spChg chg="mod">
          <ac:chgData name="Liv Harrison" userId="086eb4b0-1522-4f26-8580-33777b876e5c" providerId="ADAL" clId="{1C8C6B8D-00BC-455E-A3F7-F6600AB9414F}" dt="2024-07-15T13:57:53.684" v="141" actId="1037"/>
          <ac:spMkLst>
            <pc:docMk/>
            <pc:sldMk cId="4260507753" sldId="277"/>
            <ac:spMk id="10" creationId="{E494482F-C40A-BBEA-2AAF-DD65D0D51AFA}"/>
          </ac:spMkLst>
        </pc:spChg>
      </pc:sldChg>
      <pc:sldChg chg="delSp modSp mod">
        <pc:chgData name="Liv Harrison" userId="086eb4b0-1522-4f26-8580-33777b876e5c" providerId="ADAL" clId="{1C8C6B8D-00BC-455E-A3F7-F6600AB9414F}" dt="2024-07-15T13:58:01.419" v="148" actId="478"/>
        <pc:sldMkLst>
          <pc:docMk/>
          <pc:sldMk cId="1694474541" sldId="280"/>
        </pc:sldMkLst>
        <pc:spChg chg="del">
          <ac:chgData name="Liv Harrison" userId="086eb4b0-1522-4f26-8580-33777b876e5c" providerId="ADAL" clId="{1C8C6B8D-00BC-455E-A3F7-F6600AB9414F}" dt="2024-07-15T13:58:01.419" v="148" actId="478"/>
          <ac:spMkLst>
            <pc:docMk/>
            <pc:sldMk cId="1694474541" sldId="280"/>
            <ac:spMk id="4" creationId="{80F8ABFA-BE7E-5983-F845-7D56BD880CA3}"/>
          </ac:spMkLst>
        </pc:spChg>
        <pc:spChg chg="mod">
          <ac:chgData name="Liv Harrison" userId="086eb4b0-1522-4f26-8580-33777b876e5c" providerId="ADAL" clId="{1C8C6B8D-00BC-455E-A3F7-F6600AB9414F}" dt="2024-07-15T13:57:58.615" v="147" actId="1035"/>
          <ac:spMkLst>
            <pc:docMk/>
            <pc:sldMk cId="1694474541" sldId="280"/>
            <ac:spMk id="10" creationId="{E494482F-C40A-BBEA-2AAF-DD65D0D51AFA}"/>
          </ac:spMkLst>
        </pc:spChg>
      </pc:sldChg>
      <pc:sldChg chg="delSp modSp mod">
        <pc:chgData name="Liv Harrison" userId="086eb4b0-1522-4f26-8580-33777b876e5c" providerId="ADAL" clId="{1C8C6B8D-00BC-455E-A3F7-F6600AB9414F}" dt="2024-07-15T13:58:08.899" v="159" actId="478"/>
        <pc:sldMkLst>
          <pc:docMk/>
          <pc:sldMk cId="187971306" sldId="283"/>
        </pc:sldMkLst>
        <pc:spChg chg="del">
          <ac:chgData name="Liv Harrison" userId="086eb4b0-1522-4f26-8580-33777b876e5c" providerId="ADAL" clId="{1C8C6B8D-00BC-455E-A3F7-F6600AB9414F}" dt="2024-07-15T13:58:08.899" v="159" actId="478"/>
          <ac:spMkLst>
            <pc:docMk/>
            <pc:sldMk cId="187971306" sldId="283"/>
            <ac:spMk id="4" creationId="{80F8ABFA-BE7E-5983-F845-7D56BD880CA3}"/>
          </ac:spMkLst>
        </pc:spChg>
        <pc:spChg chg="mod">
          <ac:chgData name="Liv Harrison" userId="086eb4b0-1522-4f26-8580-33777b876e5c" providerId="ADAL" clId="{1C8C6B8D-00BC-455E-A3F7-F6600AB9414F}" dt="2024-07-15T13:58:07.749" v="158" actId="1038"/>
          <ac:spMkLst>
            <pc:docMk/>
            <pc:sldMk cId="187971306" sldId="283"/>
            <ac:spMk id="10" creationId="{E494482F-C40A-BBEA-2AAF-DD65D0D51AFA}"/>
          </ac:spMkLst>
        </pc:spChg>
      </pc:sldChg>
      <pc:sldChg chg="delSp modSp mod">
        <pc:chgData name="Liv Harrison" userId="086eb4b0-1522-4f26-8580-33777b876e5c" providerId="ADAL" clId="{1C8C6B8D-00BC-455E-A3F7-F6600AB9414F}" dt="2024-07-15T13:58:15.446" v="169" actId="478"/>
        <pc:sldMkLst>
          <pc:docMk/>
          <pc:sldMk cId="456293701" sldId="286"/>
        </pc:sldMkLst>
        <pc:spChg chg="del">
          <ac:chgData name="Liv Harrison" userId="086eb4b0-1522-4f26-8580-33777b876e5c" providerId="ADAL" clId="{1C8C6B8D-00BC-455E-A3F7-F6600AB9414F}" dt="2024-07-15T13:58:15.446" v="169" actId="478"/>
          <ac:spMkLst>
            <pc:docMk/>
            <pc:sldMk cId="456293701" sldId="286"/>
            <ac:spMk id="4" creationId="{80F8ABFA-BE7E-5983-F845-7D56BD880CA3}"/>
          </ac:spMkLst>
        </pc:spChg>
        <pc:spChg chg="mod">
          <ac:chgData name="Liv Harrison" userId="086eb4b0-1522-4f26-8580-33777b876e5c" providerId="ADAL" clId="{1C8C6B8D-00BC-455E-A3F7-F6600AB9414F}" dt="2024-07-15T13:58:14.038" v="168" actId="1035"/>
          <ac:spMkLst>
            <pc:docMk/>
            <pc:sldMk cId="456293701" sldId="286"/>
            <ac:spMk id="10" creationId="{E494482F-C40A-BBEA-2AAF-DD65D0D51AFA}"/>
          </ac:spMkLst>
        </pc:spChg>
      </pc:sldChg>
      <pc:sldChg chg="delSp mod">
        <pc:chgData name="Liv Harrison" userId="086eb4b0-1522-4f26-8580-33777b876e5c" providerId="ADAL" clId="{1C8C6B8D-00BC-455E-A3F7-F6600AB9414F}" dt="2024-07-15T13:58:21.739" v="170" actId="478"/>
        <pc:sldMkLst>
          <pc:docMk/>
          <pc:sldMk cId="1720691864" sldId="287"/>
        </pc:sldMkLst>
        <pc:spChg chg="del">
          <ac:chgData name="Liv Harrison" userId="086eb4b0-1522-4f26-8580-33777b876e5c" providerId="ADAL" clId="{1C8C6B8D-00BC-455E-A3F7-F6600AB9414F}" dt="2024-07-15T13:58:21.739" v="170" actId="478"/>
          <ac:spMkLst>
            <pc:docMk/>
            <pc:sldMk cId="1720691864" sldId="287"/>
            <ac:spMk id="4" creationId="{A67B09E8-C9B5-0EEB-B621-159590EEC45F}"/>
          </ac:spMkLst>
        </pc:spChg>
      </pc:sldChg>
      <pc:sldChg chg="delSp modSp mod">
        <pc:chgData name="Liv Harrison" userId="086eb4b0-1522-4f26-8580-33777b876e5c" providerId="ADAL" clId="{1C8C6B8D-00BC-455E-A3F7-F6600AB9414F}" dt="2024-07-15T13:58:43.612" v="181" actId="1036"/>
        <pc:sldMkLst>
          <pc:docMk/>
          <pc:sldMk cId="2281449999" sldId="289"/>
        </pc:sldMkLst>
        <pc:spChg chg="del">
          <ac:chgData name="Liv Harrison" userId="086eb4b0-1522-4f26-8580-33777b876e5c" providerId="ADAL" clId="{1C8C6B8D-00BC-455E-A3F7-F6600AB9414F}" dt="2024-07-15T13:58:40.524" v="171" actId="478"/>
          <ac:spMkLst>
            <pc:docMk/>
            <pc:sldMk cId="2281449999" sldId="289"/>
            <ac:spMk id="4" creationId="{80F8ABFA-BE7E-5983-F845-7D56BD880CA3}"/>
          </ac:spMkLst>
        </pc:spChg>
        <pc:spChg chg="mod">
          <ac:chgData name="Liv Harrison" userId="086eb4b0-1522-4f26-8580-33777b876e5c" providerId="ADAL" clId="{1C8C6B8D-00BC-455E-A3F7-F6600AB9414F}" dt="2024-07-15T13:58:43.612" v="181" actId="1036"/>
          <ac:spMkLst>
            <pc:docMk/>
            <pc:sldMk cId="2281449999" sldId="289"/>
            <ac:spMk id="10" creationId="{E494482F-C40A-BBEA-2AAF-DD65D0D51AFA}"/>
          </ac:spMkLst>
        </pc:spChg>
      </pc:sldChg>
      <pc:sldChg chg="delSp modSp mod">
        <pc:chgData name="Liv Harrison" userId="086eb4b0-1522-4f26-8580-33777b876e5c" providerId="ADAL" clId="{1C8C6B8D-00BC-455E-A3F7-F6600AB9414F}" dt="2024-07-15T13:58:54.499" v="192" actId="478"/>
        <pc:sldMkLst>
          <pc:docMk/>
          <pc:sldMk cId="3703503674" sldId="292"/>
        </pc:sldMkLst>
        <pc:spChg chg="del">
          <ac:chgData name="Liv Harrison" userId="086eb4b0-1522-4f26-8580-33777b876e5c" providerId="ADAL" clId="{1C8C6B8D-00BC-455E-A3F7-F6600AB9414F}" dt="2024-07-15T13:58:54.499" v="192" actId="478"/>
          <ac:spMkLst>
            <pc:docMk/>
            <pc:sldMk cId="3703503674" sldId="292"/>
            <ac:spMk id="4" creationId="{80F8ABFA-BE7E-5983-F845-7D56BD880CA3}"/>
          </ac:spMkLst>
        </pc:spChg>
        <pc:spChg chg="mod">
          <ac:chgData name="Liv Harrison" userId="086eb4b0-1522-4f26-8580-33777b876e5c" providerId="ADAL" clId="{1C8C6B8D-00BC-455E-A3F7-F6600AB9414F}" dt="2024-07-15T13:58:52.186" v="191" actId="1035"/>
          <ac:spMkLst>
            <pc:docMk/>
            <pc:sldMk cId="3703503674" sldId="292"/>
            <ac:spMk id="10" creationId="{E494482F-C40A-BBEA-2AAF-DD65D0D51AFA}"/>
          </ac:spMkLst>
        </pc:spChg>
      </pc:sldChg>
      <pc:sldChg chg="delSp modSp mod delAnim">
        <pc:chgData name="Liv Harrison" userId="086eb4b0-1522-4f26-8580-33777b876e5c" providerId="ADAL" clId="{1C8C6B8D-00BC-455E-A3F7-F6600AB9414F}" dt="2024-07-15T13:50:31.869" v="71" actId="5793"/>
        <pc:sldMkLst>
          <pc:docMk/>
          <pc:sldMk cId="3212351686" sldId="293"/>
        </pc:sldMkLst>
        <pc:spChg chg="mod">
          <ac:chgData name="Liv Harrison" userId="086eb4b0-1522-4f26-8580-33777b876e5c" providerId="ADAL" clId="{1C8C6B8D-00BC-455E-A3F7-F6600AB9414F}" dt="2024-07-15T13:50:31.869" v="71" actId="5793"/>
          <ac:spMkLst>
            <pc:docMk/>
            <pc:sldMk cId="3212351686" sldId="293"/>
            <ac:spMk id="3" creationId="{A2C54742-C497-FA52-B939-12B5A9EDC410}"/>
          </ac:spMkLst>
        </pc:spChg>
        <pc:spChg chg="del">
          <ac:chgData name="Liv Harrison" userId="086eb4b0-1522-4f26-8580-33777b876e5c" providerId="ADAL" clId="{1C8C6B8D-00BC-455E-A3F7-F6600AB9414F}" dt="2024-07-15T13:50:24.629" v="64" actId="478"/>
          <ac:spMkLst>
            <pc:docMk/>
            <pc:sldMk cId="3212351686" sldId="293"/>
            <ac:spMk id="6" creationId="{D1FF3E5C-1878-B2E1-00F1-B65710369122}"/>
          </ac:spMkLst>
        </pc:spChg>
        <pc:picChg chg="del">
          <ac:chgData name="Liv Harrison" userId="086eb4b0-1522-4f26-8580-33777b876e5c" providerId="ADAL" clId="{1C8C6B8D-00BC-455E-A3F7-F6600AB9414F}" dt="2024-07-15T13:50:10.201" v="63" actId="478"/>
          <ac:picMkLst>
            <pc:docMk/>
            <pc:sldMk cId="3212351686" sldId="293"/>
            <ac:picMk id="7" creationId="{3209BE4B-5DBE-6541-FFF9-F54085CC15D0}"/>
          </ac:picMkLst>
        </pc:picChg>
      </pc:sldChg>
      <pc:sldChg chg="delSp modSp mod">
        <pc:chgData name="Liv Harrison" userId="086eb4b0-1522-4f26-8580-33777b876e5c" providerId="ADAL" clId="{1C8C6B8D-00BC-455E-A3F7-F6600AB9414F}" dt="2024-07-15T13:59:02.924" v="201" actId="1035"/>
        <pc:sldMkLst>
          <pc:docMk/>
          <pc:sldMk cId="45756326" sldId="295"/>
        </pc:sldMkLst>
        <pc:spChg chg="del">
          <ac:chgData name="Liv Harrison" userId="086eb4b0-1522-4f26-8580-33777b876e5c" providerId="ADAL" clId="{1C8C6B8D-00BC-455E-A3F7-F6600AB9414F}" dt="2024-07-15T13:58:59.643" v="193" actId="478"/>
          <ac:spMkLst>
            <pc:docMk/>
            <pc:sldMk cId="45756326" sldId="295"/>
            <ac:spMk id="4" creationId="{80F8ABFA-BE7E-5983-F845-7D56BD880CA3}"/>
          </ac:spMkLst>
        </pc:spChg>
        <pc:spChg chg="mod">
          <ac:chgData name="Liv Harrison" userId="086eb4b0-1522-4f26-8580-33777b876e5c" providerId="ADAL" clId="{1C8C6B8D-00BC-455E-A3F7-F6600AB9414F}" dt="2024-07-15T13:59:02.924" v="201" actId="1035"/>
          <ac:spMkLst>
            <pc:docMk/>
            <pc:sldMk cId="45756326" sldId="295"/>
            <ac:spMk id="10" creationId="{E494482F-C40A-BBEA-2AAF-DD65D0D51AFA}"/>
          </ac:spMkLst>
        </pc:spChg>
      </pc:sldChg>
      <pc:sldChg chg="delSp mod">
        <pc:chgData name="Liv Harrison" userId="086eb4b0-1522-4f26-8580-33777b876e5c" providerId="ADAL" clId="{1C8C6B8D-00BC-455E-A3F7-F6600AB9414F}" dt="2024-07-15T13:58:47.787" v="182" actId="478"/>
        <pc:sldMkLst>
          <pc:docMk/>
          <pc:sldMk cId="2038137847" sldId="298"/>
        </pc:sldMkLst>
        <pc:spChg chg="del">
          <ac:chgData name="Liv Harrison" userId="086eb4b0-1522-4f26-8580-33777b876e5c" providerId="ADAL" clId="{1C8C6B8D-00BC-455E-A3F7-F6600AB9414F}" dt="2024-07-15T13:58:47.787" v="182" actId="478"/>
          <ac:spMkLst>
            <pc:docMk/>
            <pc:sldMk cId="2038137847" sldId="298"/>
            <ac:spMk id="4" creationId="{A67B09E8-C9B5-0EEB-B621-159590EEC45F}"/>
          </ac:spMkLst>
        </pc:spChg>
      </pc:sldChg>
      <pc:sldChg chg="addSp delSp modSp mod">
        <pc:chgData name="Liv Harrison" userId="086eb4b0-1522-4f26-8580-33777b876e5c" providerId="ADAL" clId="{1C8C6B8D-00BC-455E-A3F7-F6600AB9414F}" dt="2024-07-15T13:54:40.120" v="76"/>
        <pc:sldMkLst>
          <pc:docMk/>
          <pc:sldMk cId="1127310773" sldId="300"/>
        </pc:sldMkLst>
        <pc:picChg chg="add mod">
          <ac:chgData name="Liv Harrison" userId="086eb4b0-1522-4f26-8580-33777b876e5c" providerId="ADAL" clId="{1C8C6B8D-00BC-455E-A3F7-F6600AB9414F}" dt="2024-07-15T13:54:40.120" v="76"/>
          <ac:picMkLst>
            <pc:docMk/>
            <pc:sldMk cId="1127310773" sldId="300"/>
            <ac:picMk id="3" creationId="{48BD1358-9167-17C5-86C0-2C235482E797}"/>
          </ac:picMkLst>
        </pc:picChg>
        <pc:picChg chg="del">
          <ac:chgData name="Liv Harrison" userId="086eb4b0-1522-4f26-8580-33777b876e5c" providerId="ADAL" clId="{1C8C6B8D-00BC-455E-A3F7-F6600AB9414F}" dt="2024-07-15T13:54:14.213" v="72" actId="478"/>
          <ac:picMkLst>
            <pc:docMk/>
            <pc:sldMk cId="1127310773" sldId="300"/>
            <ac:picMk id="5" creationId="{014149B3-AACC-5E19-0DFC-93795C1DE847}"/>
          </ac:picMkLst>
        </pc:picChg>
      </pc:sldChg>
      <pc:sldChg chg="del">
        <pc:chgData name="Liv Harrison" userId="086eb4b0-1522-4f26-8580-33777b876e5c" providerId="ADAL" clId="{1C8C6B8D-00BC-455E-A3F7-F6600AB9414F}" dt="2024-07-15T13:49:17.355" v="56" actId="47"/>
        <pc:sldMkLst>
          <pc:docMk/>
          <pc:sldMk cId="3903995617" sldId="303"/>
        </pc:sldMkLst>
      </pc:sldChg>
      <pc:sldChg chg="del">
        <pc:chgData name="Liv Harrison" userId="086eb4b0-1522-4f26-8580-33777b876e5c" providerId="ADAL" clId="{1C8C6B8D-00BC-455E-A3F7-F6600AB9414F}" dt="2024-07-15T13:49:11.844" v="52" actId="47"/>
        <pc:sldMkLst>
          <pc:docMk/>
          <pc:sldMk cId="532076233" sldId="306"/>
        </pc:sldMkLst>
      </pc:sldChg>
      <pc:sldChg chg="del">
        <pc:chgData name="Liv Harrison" userId="086eb4b0-1522-4f26-8580-33777b876e5c" providerId="ADAL" clId="{1C8C6B8D-00BC-455E-A3F7-F6600AB9414F}" dt="2024-07-15T13:49:30.020" v="62" actId="47"/>
        <pc:sldMkLst>
          <pc:docMk/>
          <pc:sldMk cId="259565506" sldId="307"/>
        </pc:sldMkLst>
      </pc:sldChg>
      <pc:sldChg chg="del">
        <pc:chgData name="Liv Harrison" userId="086eb4b0-1522-4f26-8580-33777b876e5c" providerId="ADAL" clId="{1C8C6B8D-00BC-455E-A3F7-F6600AB9414F}" dt="2024-07-15T13:49:23.815" v="59" actId="47"/>
        <pc:sldMkLst>
          <pc:docMk/>
          <pc:sldMk cId="1268639727" sldId="308"/>
        </pc:sldMkLst>
      </pc:sldChg>
      <pc:sldChg chg="del">
        <pc:chgData name="Liv Harrison" userId="086eb4b0-1522-4f26-8580-33777b876e5c" providerId="ADAL" clId="{1C8C6B8D-00BC-455E-A3F7-F6600AB9414F}" dt="2024-07-15T13:49:15.864" v="55" actId="47"/>
        <pc:sldMkLst>
          <pc:docMk/>
          <pc:sldMk cId="3242629935" sldId="309"/>
        </pc:sldMkLst>
      </pc:sldChg>
      <pc:sldChg chg="del">
        <pc:chgData name="Liv Harrison" userId="086eb4b0-1522-4f26-8580-33777b876e5c" providerId="ADAL" clId="{1C8C6B8D-00BC-455E-A3F7-F6600AB9414F}" dt="2024-07-15T13:49:22.633" v="58" actId="47"/>
        <pc:sldMkLst>
          <pc:docMk/>
          <pc:sldMk cId="1699842800" sldId="310"/>
        </pc:sldMkLst>
      </pc:sldChg>
      <pc:sldChg chg="del">
        <pc:chgData name="Liv Harrison" userId="086eb4b0-1522-4f26-8580-33777b876e5c" providerId="ADAL" clId="{1C8C6B8D-00BC-455E-A3F7-F6600AB9414F}" dt="2024-07-15T13:49:14.833" v="54" actId="47"/>
        <pc:sldMkLst>
          <pc:docMk/>
          <pc:sldMk cId="1834307697" sldId="311"/>
        </pc:sldMkLst>
      </pc:sldChg>
      <pc:sldChg chg="del">
        <pc:chgData name="Liv Harrison" userId="086eb4b0-1522-4f26-8580-33777b876e5c" providerId="ADAL" clId="{1C8C6B8D-00BC-455E-A3F7-F6600AB9414F}" dt="2024-07-15T13:49:19.779" v="57" actId="47"/>
        <pc:sldMkLst>
          <pc:docMk/>
          <pc:sldMk cId="4057781092" sldId="312"/>
        </pc:sldMkLst>
      </pc:sldChg>
      <pc:sldChg chg="del">
        <pc:chgData name="Liv Harrison" userId="086eb4b0-1522-4f26-8580-33777b876e5c" providerId="ADAL" clId="{1C8C6B8D-00BC-455E-A3F7-F6600AB9414F}" dt="2024-07-15T13:49:13.961" v="53" actId="47"/>
        <pc:sldMkLst>
          <pc:docMk/>
          <pc:sldMk cId="2896787303" sldId="313"/>
        </pc:sldMkLst>
      </pc:sldChg>
      <pc:sldChg chg="delSp modSp add mod">
        <pc:chgData name="Liv Harrison" userId="086eb4b0-1522-4f26-8580-33777b876e5c" providerId="ADAL" clId="{1C8C6B8D-00BC-455E-A3F7-F6600AB9414F}" dt="2024-07-15T13:56:49.476" v="84" actId="478"/>
        <pc:sldMkLst>
          <pc:docMk/>
          <pc:sldMk cId="1003688437" sldId="314"/>
        </pc:sldMkLst>
        <pc:spChg chg="mod">
          <ac:chgData name="Liv Harrison" userId="086eb4b0-1522-4f26-8580-33777b876e5c" providerId="ADAL" clId="{1C8C6B8D-00BC-455E-A3F7-F6600AB9414F}" dt="2024-07-15T13:44:52.806" v="31" actId="20577"/>
          <ac:spMkLst>
            <pc:docMk/>
            <pc:sldMk cId="1003688437" sldId="314"/>
            <ac:spMk id="2" creationId="{5EDE9254-264A-3EEA-1483-DAE92B172401}"/>
          </ac:spMkLst>
        </pc:spChg>
        <pc:spChg chg="del">
          <ac:chgData name="Liv Harrison" userId="086eb4b0-1522-4f26-8580-33777b876e5c" providerId="ADAL" clId="{1C8C6B8D-00BC-455E-A3F7-F6600AB9414F}" dt="2024-07-15T13:56:49.476" v="84" actId="478"/>
          <ac:spMkLst>
            <pc:docMk/>
            <pc:sldMk cId="1003688437" sldId="314"/>
            <ac:spMk id="11" creationId="{3AE41D8A-7D62-3DCD-E3E2-EE4CF49A48AC}"/>
          </ac:spMkLst>
        </pc:spChg>
      </pc:sldChg>
      <pc:sldChg chg="add del">
        <pc:chgData name="Liv Harrison" userId="086eb4b0-1522-4f26-8580-33777b876e5c" providerId="ADAL" clId="{1C8C6B8D-00BC-455E-A3F7-F6600AB9414F}" dt="2024-07-15T13:46:55.795" v="45" actId="47"/>
        <pc:sldMkLst>
          <pc:docMk/>
          <pc:sldMk cId="622056686" sldId="315"/>
        </pc:sldMkLst>
      </pc:sldChg>
      <pc:sldChg chg="add">
        <pc:chgData name="Liv Harrison" userId="086eb4b0-1522-4f26-8580-33777b876e5c" providerId="ADAL" clId="{1C8C6B8D-00BC-455E-A3F7-F6600AB9414F}" dt="2024-07-15T13:49:27.616" v="61"/>
        <pc:sldMkLst>
          <pc:docMk/>
          <pc:sldMk cId="3397573025" sldId="315"/>
        </pc:sldMkLst>
      </pc:sldChg>
      <pc:sldMasterChg chg="modSp mod">
        <pc:chgData name="Liv Harrison" userId="086eb4b0-1522-4f26-8580-33777b876e5c" providerId="ADAL" clId="{1C8C6B8D-00BC-455E-A3F7-F6600AB9414F}" dt="2024-07-15T13:56:32.349" v="83" actId="1076"/>
        <pc:sldMasterMkLst>
          <pc:docMk/>
          <pc:sldMasterMk cId="514482416" sldId="2147483660"/>
        </pc:sldMasterMkLst>
        <pc:spChg chg="mod">
          <ac:chgData name="Liv Harrison" userId="086eb4b0-1522-4f26-8580-33777b876e5c" providerId="ADAL" clId="{1C8C6B8D-00BC-455E-A3F7-F6600AB9414F}" dt="2024-07-15T13:56:32.349" v="83" actId="1076"/>
          <ac:spMkLst>
            <pc:docMk/>
            <pc:sldMasterMk cId="514482416" sldId="2147483660"/>
            <ac:spMk id="6" creationId="{00000000-0000-0000-0000-000000000000}"/>
          </ac:spMkLst>
        </pc:spChg>
      </pc:sldMasterChg>
    </pc:docChg>
  </pc:docChgLst>
  <pc:docChgLst>
    <pc:chgData name="Liv Harrison" userId="086eb4b0-1522-4f26-8580-33777b876e5c" providerId="ADAL" clId="{A240C0A7-24CA-4D84-9DF3-A0F4E6307EDF}"/>
    <pc:docChg chg="undo redo custSel modSld sldOrd">
      <pc:chgData name="Liv Harrison" userId="086eb4b0-1522-4f26-8580-33777b876e5c" providerId="ADAL" clId="{A240C0A7-24CA-4D84-9DF3-A0F4E6307EDF}" dt="2024-07-25T11:33:51.669" v="3196" actId="478"/>
      <pc:docMkLst>
        <pc:docMk/>
      </pc:docMkLst>
      <pc:sldChg chg="addSp delSp modSp mod">
        <pc:chgData name="Liv Harrison" userId="086eb4b0-1522-4f26-8580-33777b876e5c" providerId="ADAL" clId="{A240C0A7-24CA-4D84-9DF3-A0F4E6307EDF}" dt="2024-07-25T10:26:16.664" v="870" actId="6549"/>
        <pc:sldMkLst>
          <pc:docMk/>
          <pc:sldMk cId="4260507753" sldId="277"/>
        </pc:sldMkLst>
        <pc:spChg chg="mod">
          <ac:chgData name="Liv Harrison" userId="086eb4b0-1522-4f26-8580-33777b876e5c" providerId="ADAL" clId="{A240C0A7-24CA-4D84-9DF3-A0F4E6307EDF}" dt="2024-07-25T10:26:16.664" v="870" actId="6549"/>
          <ac:spMkLst>
            <pc:docMk/>
            <pc:sldMk cId="4260507753" sldId="277"/>
            <ac:spMk id="21" creationId="{BF8364F0-4210-D35B-4E13-3C621044089B}"/>
          </ac:spMkLst>
        </pc:spChg>
        <pc:picChg chg="del">
          <ac:chgData name="Liv Harrison" userId="086eb4b0-1522-4f26-8580-33777b876e5c" providerId="ADAL" clId="{A240C0A7-24CA-4D84-9DF3-A0F4E6307EDF}" dt="2024-07-25T10:20:09.112" v="61" actId="478"/>
          <ac:picMkLst>
            <pc:docMk/>
            <pc:sldMk cId="4260507753" sldId="277"/>
            <ac:picMk id="2" creationId="{4D08BF1A-A88D-7BDE-5DB6-A6ED8E3FE391}"/>
          </ac:picMkLst>
        </pc:picChg>
        <pc:picChg chg="add mod">
          <ac:chgData name="Liv Harrison" userId="086eb4b0-1522-4f26-8580-33777b876e5c" providerId="ADAL" clId="{A240C0A7-24CA-4D84-9DF3-A0F4E6307EDF}" dt="2024-07-25T10:21:05.621" v="65" actId="1076"/>
          <ac:picMkLst>
            <pc:docMk/>
            <pc:sldMk cId="4260507753" sldId="277"/>
            <ac:picMk id="13" creationId="{DE00077B-454A-6D6A-D768-1A050BDF6A7E}"/>
          </ac:picMkLst>
        </pc:picChg>
      </pc:sldChg>
      <pc:sldChg chg="addSp delSp modSp mod">
        <pc:chgData name="Liv Harrison" userId="086eb4b0-1522-4f26-8580-33777b876e5c" providerId="ADAL" clId="{A240C0A7-24CA-4D84-9DF3-A0F4E6307EDF}" dt="2024-07-25T10:57:18.010" v="1439" actId="732"/>
        <pc:sldMkLst>
          <pc:docMk/>
          <pc:sldMk cId="159303893" sldId="278"/>
        </pc:sldMkLst>
        <pc:spChg chg="mod">
          <ac:chgData name="Liv Harrison" userId="086eb4b0-1522-4f26-8580-33777b876e5c" providerId="ADAL" clId="{A240C0A7-24CA-4D84-9DF3-A0F4E6307EDF}" dt="2024-07-25T10:56:45.902" v="1373" actId="20577"/>
          <ac:spMkLst>
            <pc:docMk/>
            <pc:sldMk cId="159303893" sldId="278"/>
            <ac:spMk id="3" creationId="{A2C54742-C497-FA52-B939-12B5A9EDC410}"/>
          </ac:spMkLst>
        </pc:spChg>
        <pc:spChg chg="mod">
          <ac:chgData name="Liv Harrison" userId="086eb4b0-1522-4f26-8580-33777b876e5c" providerId="ADAL" clId="{A240C0A7-24CA-4D84-9DF3-A0F4E6307EDF}" dt="2024-07-25T10:39:15.444" v="904" actId="1036"/>
          <ac:spMkLst>
            <pc:docMk/>
            <pc:sldMk cId="159303893" sldId="278"/>
            <ac:spMk id="5" creationId="{9B93D694-1558-716C-B78A-3C8113C06964}"/>
          </ac:spMkLst>
        </pc:spChg>
        <pc:spChg chg="mod">
          <ac:chgData name="Liv Harrison" userId="086eb4b0-1522-4f26-8580-33777b876e5c" providerId="ADAL" clId="{A240C0A7-24CA-4D84-9DF3-A0F4E6307EDF}" dt="2024-07-25T10:42:18.531" v="931" actId="20577"/>
          <ac:spMkLst>
            <pc:docMk/>
            <pc:sldMk cId="159303893" sldId="278"/>
            <ac:spMk id="6" creationId="{D1FF3E5C-1878-B2E1-00F1-B65710369122}"/>
          </ac:spMkLst>
        </pc:spChg>
        <pc:grpChg chg="mod">
          <ac:chgData name="Liv Harrison" userId="086eb4b0-1522-4f26-8580-33777b876e5c" providerId="ADAL" clId="{A240C0A7-24CA-4D84-9DF3-A0F4E6307EDF}" dt="2024-07-25T10:39:20.202" v="907" actId="1036"/>
          <ac:grpSpMkLst>
            <pc:docMk/>
            <pc:sldMk cId="159303893" sldId="278"/>
            <ac:grpSpMk id="10" creationId="{90773351-C039-8B61-8A06-9B5504086E4C}"/>
          </ac:grpSpMkLst>
        </pc:grpChg>
        <pc:grpChg chg="mod">
          <ac:chgData name="Liv Harrison" userId="086eb4b0-1522-4f26-8580-33777b876e5c" providerId="ADAL" clId="{A240C0A7-24CA-4D84-9DF3-A0F4E6307EDF}" dt="2024-07-25T10:39:11.917" v="897" actId="1036"/>
          <ac:grpSpMkLst>
            <pc:docMk/>
            <pc:sldMk cId="159303893" sldId="278"/>
            <ac:grpSpMk id="13" creationId="{1408CDB4-EB64-1423-89E8-99888BA46177}"/>
          </ac:grpSpMkLst>
        </pc:grpChg>
        <pc:graphicFrameChg chg="del">
          <ac:chgData name="Liv Harrison" userId="086eb4b0-1522-4f26-8580-33777b876e5c" providerId="ADAL" clId="{A240C0A7-24CA-4D84-9DF3-A0F4E6307EDF}" dt="2024-07-25T10:48:03.171" v="933" actId="478"/>
          <ac:graphicFrameMkLst>
            <pc:docMk/>
            <pc:sldMk cId="159303893" sldId="278"/>
            <ac:graphicFrameMk id="7" creationId="{C9AFDFFD-F1BD-A061-0E99-C10F37644BFB}"/>
          </ac:graphicFrameMkLst>
        </pc:graphicFrameChg>
        <pc:picChg chg="add mod">
          <ac:chgData name="Liv Harrison" userId="086eb4b0-1522-4f26-8580-33777b876e5c" providerId="ADAL" clId="{A240C0A7-24CA-4D84-9DF3-A0F4E6307EDF}" dt="2024-07-25T10:57:18.010" v="1439" actId="732"/>
          <ac:picMkLst>
            <pc:docMk/>
            <pc:sldMk cId="159303893" sldId="278"/>
            <ac:picMk id="2" creationId="{6180ABC6-5DB0-C53D-DDAB-5E36FAF31595}"/>
          </ac:picMkLst>
        </pc:picChg>
      </pc:sldChg>
      <pc:sldChg chg="addSp modSp">
        <pc:chgData name="Liv Harrison" userId="086eb4b0-1522-4f26-8580-33777b876e5c" providerId="ADAL" clId="{A240C0A7-24CA-4D84-9DF3-A0F4E6307EDF}" dt="2024-07-25T11:00:17.465" v="1440"/>
        <pc:sldMkLst>
          <pc:docMk/>
          <pc:sldMk cId="3266903894" sldId="279"/>
        </pc:sldMkLst>
        <pc:picChg chg="add mod">
          <ac:chgData name="Liv Harrison" userId="086eb4b0-1522-4f26-8580-33777b876e5c" providerId="ADAL" clId="{A240C0A7-24CA-4D84-9DF3-A0F4E6307EDF}" dt="2024-07-25T11:00:17.465" v="1440"/>
          <ac:picMkLst>
            <pc:docMk/>
            <pc:sldMk cId="3266903894" sldId="279"/>
            <ac:picMk id="5" creationId="{5E9D24EC-5BDE-19BC-C5A0-4E46524B6BEE}"/>
          </ac:picMkLst>
        </pc:picChg>
      </pc:sldChg>
      <pc:sldChg chg="addSp delSp modSp mod">
        <pc:chgData name="Liv Harrison" userId="086eb4b0-1522-4f26-8580-33777b876e5c" providerId="ADAL" clId="{A240C0A7-24CA-4D84-9DF3-A0F4E6307EDF}" dt="2024-07-25T11:20:14.621" v="2614" actId="20577"/>
        <pc:sldMkLst>
          <pc:docMk/>
          <pc:sldMk cId="1694474541" sldId="280"/>
        </pc:sldMkLst>
        <pc:spChg chg="del">
          <ac:chgData name="Liv Harrison" userId="086eb4b0-1522-4f26-8580-33777b876e5c" providerId="ADAL" clId="{A240C0A7-24CA-4D84-9DF3-A0F4E6307EDF}" dt="2024-07-25T11:15:59.180" v="2381" actId="478"/>
          <ac:spMkLst>
            <pc:docMk/>
            <pc:sldMk cId="1694474541" sldId="280"/>
            <ac:spMk id="2" creationId="{F67ADE65-532B-F359-9CC2-19BCF2F7D1F2}"/>
          </ac:spMkLst>
        </pc:spChg>
        <pc:spChg chg="del mod">
          <ac:chgData name="Liv Harrison" userId="086eb4b0-1522-4f26-8580-33777b876e5c" providerId="ADAL" clId="{A240C0A7-24CA-4D84-9DF3-A0F4E6307EDF}" dt="2024-07-25T11:16:31.024" v="2388" actId="478"/>
          <ac:spMkLst>
            <pc:docMk/>
            <pc:sldMk cId="1694474541" sldId="280"/>
            <ac:spMk id="9" creationId="{1B2ADEFB-C937-817F-FCD6-35EDB10FF240}"/>
          </ac:spMkLst>
        </pc:spChg>
        <pc:spChg chg="del mod">
          <ac:chgData name="Liv Harrison" userId="086eb4b0-1522-4f26-8580-33777b876e5c" providerId="ADAL" clId="{A240C0A7-24CA-4D84-9DF3-A0F4E6307EDF}" dt="2024-07-25T11:16:17.453" v="2384" actId="478"/>
          <ac:spMkLst>
            <pc:docMk/>
            <pc:sldMk cId="1694474541" sldId="280"/>
            <ac:spMk id="19" creationId="{E9228CEC-7AF0-60E2-24B8-EE93A6F4ABA3}"/>
          </ac:spMkLst>
        </pc:spChg>
        <pc:spChg chg="mod">
          <ac:chgData name="Liv Harrison" userId="086eb4b0-1522-4f26-8580-33777b876e5c" providerId="ADAL" clId="{A240C0A7-24CA-4D84-9DF3-A0F4E6307EDF}" dt="2024-07-25T11:19:10.705" v="2431" actId="5793"/>
          <ac:spMkLst>
            <pc:docMk/>
            <pc:sldMk cId="1694474541" sldId="280"/>
            <ac:spMk id="21" creationId="{BF8364F0-4210-D35B-4E13-3C621044089B}"/>
          </ac:spMkLst>
        </pc:spChg>
        <pc:spChg chg="add mod">
          <ac:chgData name="Liv Harrison" userId="086eb4b0-1522-4f26-8580-33777b876e5c" providerId="ADAL" clId="{A240C0A7-24CA-4D84-9DF3-A0F4E6307EDF}" dt="2024-07-25T11:20:14.621" v="2614" actId="20577"/>
          <ac:spMkLst>
            <pc:docMk/>
            <pc:sldMk cId="1694474541" sldId="280"/>
            <ac:spMk id="24" creationId="{887415EC-212C-DD35-6577-D8DDF3F9DA42}"/>
          </ac:spMkLst>
        </pc:spChg>
        <pc:picChg chg="del">
          <ac:chgData name="Liv Harrison" userId="086eb4b0-1522-4f26-8580-33777b876e5c" providerId="ADAL" clId="{A240C0A7-24CA-4D84-9DF3-A0F4E6307EDF}" dt="2024-07-25T11:15:52.730" v="2380" actId="478"/>
          <ac:picMkLst>
            <pc:docMk/>
            <pc:sldMk cId="1694474541" sldId="280"/>
            <ac:picMk id="12" creationId="{EA5DC9E0-FAE6-B5F4-0905-20A25EE22259}"/>
          </ac:picMkLst>
        </pc:picChg>
        <pc:picChg chg="del">
          <ac:chgData name="Liv Harrison" userId="086eb4b0-1522-4f26-8580-33777b876e5c" providerId="ADAL" clId="{A240C0A7-24CA-4D84-9DF3-A0F4E6307EDF}" dt="2024-07-25T11:15:51.045" v="2379" actId="478"/>
          <ac:picMkLst>
            <pc:docMk/>
            <pc:sldMk cId="1694474541" sldId="280"/>
            <ac:picMk id="13" creationId="{47D68211-8CBF-CFFB-6BC1-4304F7D625C0}"/>
          </ac:picMkLst>
        </pc:picChg>
        <pc:picChg chg="mod">
          <ac:chgData name="Liv Harrison" userId="086eb4b0-1522-4f26-8580-33777b876e5c" providerId="ADAL" clId="{A240C0A7-24CA-4D84-9DF3-A0F4E6307EDF}" dt="2024-07-25T11:16:20.961" v="2385" actId="1076"/>
          <ac:picMkLst>
            <pc:docMk/>
            <pc:sldMk cId="1694474541" sldId="280"/>
            <ac:picMk id="18" creationId="{750C10B2-8833-60D1-58BC-91CA666A7978}"/>
          </ac:picMkLst>
        </pc:picChg>
        <pc:picChg chg="add mod">
          <ac:chgData name="Liv Harrison" userId="086eb4b0-1522-4f26-8580-33777b876e5c" providerId="ADAL" clId="{A240C0A7-24CA-4D84-9DF3-A0F4E6307EDF}" dt="2024-07-25T11:19:21.298" v="2435" actId="1076"/>
          <ac:picMkLst>
            <pc:docMk/>
            <pc:sldMk cId="1694474541" sldId="280"/>
            <ac:picMk id="23" creationId="{C07CAE43-92B5-C959-D708-1341732A5962}"/>
          </ac:picMkLst>
        </pc:picChg>
        <pc:picChg chg="add del mod">
          <ac:chgData name="Liv Harrison" userId="086eb4b0-1522-4f26-8580-33777b876e5c" providerId="ADAL" clId="{A240C0A7-24CA-4D84-9DF3-A0F4E6307EDF}" dt="2024-07-25T11:18:39.909" v="2417" actId="478"/>
          <ac:picMkLst>
            <pc:docMk/>
            <pc:sldMk cId="1694474541" sldId="280"/>
            <ac:picMk id="2050" creationId="{9AEBFDC0-057A-7413-2C8C-C2727E2E590C}"/>
          </ac:picMkLst>
        </pc:picChg>
      </pc:sldChg>
      <pc:sldChg chg="addSp delSp modSp mod">
        <pc:chgData name="Liv Harrison" userId="086eb4b0-1522-4f26-8580-33777b876e5c" providerId="ADAL" clId="{A240C0A7-24CA-4D84-9DF3-A0F4E6307EDF}" dt="2024-07-25T11:25:51.195" v="2997" actId="20577"/>
        <pc:sldMkLst>
          <pc:docMk/>
          <pc:sldMk cId="2285450383" sldId="281"/>
        </pc:sldMkLst>
        <pc:spChg chg="del">
          <ac:chgData name="Liv Harrison" userId="086eb4b0-1522-4f26-8580-33777b876e5c" providerId="ADAL" clId="{A240C0A7-24CA-4D84-9DF3-A0F4E6307EDF}" dt="2024-07-25T11:13:22.462" v="2184" actId="478"/>
          <ac:spMkLst>
            <pc:docMk/>
            <pc:sldMk cId="2285450383" sldId="281"/>
            <ac:spMk id="3" creationId="{7D2D4DFA-D689-85D0-4AE1-465A3B3E2FC1}"/>
          </ac:spMkLst>
        </pc:spChg>
        <pc:spChg chg="del">
          <ac:chgData name="Liv Harrison" userId="086eb4b0-1522-4f26-8580-33777b876e5c" providerId="ADAL" clId="{A240C0A7-24CA-4D84-9DF3-A0F4E6307EDF}" dt="2024-07-25T11:01:57.224" v="1448" actId="478"/>
          <ac:spMkLst>
            <pc:docMk/>
            <pc:sldMk cId="2285450383" sldId="281"/>
            <ac:spMk id="4" creationId="{A67B09E8-C9B5-0EEB-B621-159590EEC45F}"/>
          </ac:spMkLst>
        </pc:spChg>
        <pc:spChg chg="del">
          <ac:chgData name="Liv Harrison" userId="086eb4b0-1522-4f26-8580-33777b876e5c" providerId="ADAL" clId="{A240C0A7-24CA-4D84-9DF3-A0F4E6307EDF}" dt="2024-07-25T11:01:58.954" v="1449" actId="478"/>
          <ac:spMkLst>
            <pc:docMk/>
            <pc:sldMk cId="2285450383" sldId="281"/>
            <ac:spMk id="5" creationId="{9B93D694-1558-716C-B78A-3C8113C06964}"/>
          </ac:spMkLst>
        </pc:spChg>
        <pc:spChg chg="add mod">
          <ac:chgData name="Liv Harrison" userId="086eb4b0-1522-4f26-8580-33777b876e5c" providerId="ADAL" clId="{A240C0A7-24CA-4D84-9DF3-A0F4E6307EDF}" dt="2024-07-25T11:25:51.195" v="2997" actId="20577"/>
          <ac:spMkLst>
            <pc:docMk/>
            <pc:sldMk cId="2285450383" sldId="281"/>
            <ac:spMk id="8" creationId="{D1FF3E5C-1878-B2E1-00F1-B65710369122}"/>
          </ac:spMkLst>
        </pc:spChg>
        <pc:spChg chg="add mod">
          <ac:chgData name="Liv Harrison" userId="086eb4b0-1522-4f26-8580-33777b876e5c" providerId="ADAL" clId="{A240C0A7-24CA-4D84-9DF3-A0F4E6307EDF}" dt="2024-07-25T11:03:36.238" v="1454"/>
          <ac:spMkLst>
            <pc:docMk/>
            <pc:sldMk cId="2285450383" sldId="281"/>
            <ac:spMk id="10" creationId="{D1FF3E5C-1878-B2E1-00F1-B65710369122}"/>
          </ac:spMkLst>
        </pc:spChg>
        <pc:spChg chg="add mod">
          <ac:chgData name="Liv Harrison" userId="086eb4b0-1522-4f26-8580-33777b876e5c" providerId="ADAL" clId="{A240C0A7-24CA-4D84-9DF3-A0F4E6307EDF}" dt="2024-07-25T11:09:44.883" v="1981"/>
          <ac:spMkLst>
            <pc:docMk/>
            <pc:sldMk cId="2285450383" sldId="281"/>
            <ac:spMk id="11" creationId="{D1FF3E5C-1878-B2E1-00F1-B65710369122}"/>
          </ac:spMkLst>
        </pc:spChg>
        <pc:spChg chg="add del mod">
          <ac:chgData name="Liv Harrison" userId="086eb4b0-1522-4f26-8580-33777b876e5c" providerId="ADAL" clId="{A240C0A7-24CA-4D84-9DF3-A0F4E6307EDF}" dt="2024-07-25T11:13:19.596" v="2183" actId="478"/>
          <ac:spMkLst>
            <pc:docMk/>
            <pc:sldMk cId="2285450383" sldId="281"/>
            <ac:spMk id="13" creationId="{9AAFCDDF-459D-7F14-900C-8DA90AA19BC2}"/>
          </ac:spMkLst>
        </pc:spChg>
        <pc:spChg chg="add mod">
          <ac:chgData name="Liv Harrison" userId="086eb4b0-1522-4f26-8580-33777b876e5c" providerId="ADAL" clId="{A240C0A7-24CA-4D84-9DF3-A0F4E6307EDF}" dt="2024-07-25T11:21:41.650" v="2806" actId="20577"/>
          <ac:spMkLst>
            <pc:docMk/>
            <pc:sldMk cId="2285450383" sldId="281"/>
            <ac:spMk id="16" creationId="{67139908-A95F-DC78-1DF6-0205EBAA1040}"/>
          </ac:spMkLst>
        </pc:spChg>
        <pc:spChg chg="add del mod">
          <ac:chgData name="Liv Harrison" userId="086eb4b0-1522-4f26-8580-33777b876e5c" providerId="ADAL" clId="{A240C0A7-24CA-4D84-9DF3-A0F4E6307EDF}" dt="2024-07-25T11:13:53.096" v="2229" actId="478"/>
          <ac:spMkLst>
            <pc:docMk/>
            <pc:sldMk cId="2285450383" sldId="281"/>
            <ac:spMk id="17" creationId="{F0ECAF15-02A3-9A31-37A2-44E88ABF5F2E}"/>
          </ac:spMkLst>
        </pc:spChg>
        <pc:spChg chg="mod">
          <ac:chgData name="Liv Harrison" userId="086eb4b0-1522-4f26-8580-33777b876e5c" providerId="ADAL" clId="{A240C0A7-24CA-4D84-9DF3-A0F4E6307EDF}" dt="2024-07-25T11:13:44.614" v="2228"/>
          <ac:spMkLst>
            <pc:docMk/>
            <pc:sldMk cId="2285450383" sldId="281"/>
            <ac:spMk id="19" creationId="{C6B15FD5-19FB-2E5D-B7A8-A28565ADC04C}"/>
          </ac:spMkLst>
        </pc:spChg>
        <pc:spChg chg="mod">
          <ac:chgData name="Liv Harrison" userId="086eb4b0-1522-4f26-8580-33777b876e5c" providerId="ADAL" clId="{A240C0A7-24CA-4D84-9DF3-A0F4E6307EDF}" dt="2024-07-25T11:13:44.614" v="2228"/>
          <ac:spMkLst>
            <pc:docMk/>
            <pc:sldMk cId="2285450383" sldId="281"/>
            <ac:spMk id="23" creationId="{FC5359D6-30C9-48E3-750A-5207CB3F42BB}"/>
          </ac:spMkLst>
        </pc:spChg>
        <pc:grpChg chg="add mod">
          <ac:chgData name="Liv Harrison" userId="086eb4b0-1522-4f26-8580-33777b876e5c" providerId="ADAL" clId="{A240C0A7-24CA-4D84-9DF3-A0F4E6307EDF}" dt="2024-07-25T11:13:44.614" v="2228"/>
          <ac:grpSpMkLst>
            <pc:docMk/>
            <pc:sldMk cId="2285450383" sldId="281"/>
            <ac:grpSpMk id="18" creationId="{32826CEF-EAB6-34C4-D92C-199F586174C9}"/>
          </ac:grpSpMkLst>
        </pc:grpChg>
        <pc:grpChg chg="add mod">
          <ac:chgData name="Liv Harrison" userId="086eb4b0-1522-4f26-8580-33777b876e5c" providerId="ADAL" clId="{A240C0A7-24CA-4D84-9DF3-A0F4E6307EDF}" dt="2024-07-25T11:20:26.611" v="2615" actId="1076"/>
          <ac:grpSpMkLst>
            <pc:docMk/>
            <pc:sldMk cId="2285450383" sldId="281"/>
            <ac:grpSpMk id="21" creationId="{FC6E0E4B-8ABD-B604-DE11-47154919EEA9}"/>
          </ac:grpSpMkLst>
        </pc:grpChg>
        <pc:graphicFrameChg chg="del">
          <ac:chgData name="Liv Harrison" userId="086eb4b0-1522-4f26-8580-33777b876e5c" providerId="ADAL" clId="{A240C0A7-24CA-4D84-9DF3-A0F4E6307EDF}" dt="2024-07-25T11:02:00.201" v="1450" actId="478"/>
          <ac:graphicFrameMkLst>
            <pc:docMk/>
            <pc:sldMk cId="2285450383" sldId="281"/>
            <ac:graphicFrameMk id="7" creationId="{CAE61587-2672-2D78-70D8-30F5123E9CFC}"/>
          </ac:graphicFrameMkLst>
        </pc:graphicFrameChg>
        <pc:graphicFrameChg chg="del">
          <ac:chgData name="Liv Harrison" userId="086eb4b0-1522-4f26-8580-33777b876e5c" providerId="ADAL" clId="{A240C0A7-24CA-4D84-9DF3-A0F4E6307EDF}" dt="2024-07-25T11:02:01.235" v="1451" actId="478"/>
          <ac:graphicFrameMkLst>
            <pc:docMk/>
            <pc:sldMk cId="2285450383" sldId="281"/>
            <ac:graphicFrameMk id="9" creationId="{445E1A77-ABD3-8647-41E1-53B7FB8D2973}"/>
          </ac:graphicFrameMkLst>
        </pc:graphicFrameChg>
        <pc:graphicFrameChg chg="add mod modGraphic">
          <ac:chgData name="Liv Harrison" userId="086eb4b0-1522-4f26-8580-33777b876e5c" providerId="ADAL" clId="{A240C0A7-24CA-4D84-9DF3-A0F4E6307EDF}" dt="2024-07-25T11:13:32.486" v="2227" actId="1035"/>
          <ac:graphicFrameMkLst>
            <pc:docMk/>
            <pc:sldMk cId="2285450383" sldId="281"/>
            <ac:graphicFrameMk id="12" creationId="{4EF53BE6-40D7-55AB-6CB4-75C340A5032B}"/>
          </ac:graphicFrameMkLst>
        </pc:graphicFrameChg>
        <pc:picChg chg="del">
          <ac:chgData name="Liv Harrison" userId="086eb4b0-1522-4f26-8580-33777b876e5c" providerId="ADAL" clId="{A240C0A7-24CA-4D84-9DF3-A0F4E6307EDF}" dt="2024-07-25T11:01:00.773" v="1447" actId="478"/>
          <ac:picMkLst>
            <pc:docMk/>
            <pc:sldMk cId="2285450383" sldId="281"/>
            <ac:picMk id="2" creationId="{E1B83737-9137-6DE8-5712-7A38411CFAFA}"/>
          </ac:picMkLst>
        </pc:picChg>
        <pc:picChg chg="add mod">
          <ac:chgData name="Liv Harrison" userId="086eb4b0-1522-4f26-8580-33777b876e5c" providerId="ADAL" clId="{A240C0A7-24CA-4D84-9DF3-A0F4E6307EDF}" dt="2024-07-25T11:13:32.486" v="2227" actId="1035"/>
          <ac:picMkLst>
            <pc:docMk/>
            <pc:sldMk cId="2285450383" sldId="281"/>
            <ac:picMk id="14" creationId="{EAECC03B-45F5-E249-591E-6ED57466E0D4}"/>
          </ac:picMkLst>
        </pc:picChg>
        <pc:picChg chg="add del mod">
          <ac:chgData name="Liv Harrison" userId="086eb4b0-1522-4f26-8580-33777b876e5c" providerId="ADAL" clId="{A240C0A7-24CA-4D84-9DF3-A0F4E6307EDF}" dt="2024-07-25T11:13:05.787" v="2174" actId="478"/>
          <ac:picMkLst>
            <pc:docMk/>
            <pc:sldMk cId="2285450383" sldId="281"/>
            <ac:picMk id="15" creationId="{1744F27C-2D6A-272F-A2C9-2C9B68CD6727}"/>
          </ac:picMkLst>
        </pc:picChg>
        <pc:picChg chg="mod">
          <ac:chgData name="Liv Harrison" userId="086eb4b0-1522-4f26-8580-33777b876e5c" providerId="ADAL" clId="{A240C0A7-24CA-4D84-9DF3-A0F4E6307EDF}" dt="2024-07-25T11:13:44.614" v="2228"/>
          <ac:picMkLst>
            <pc:docMk/>
            <pc:sldMk cId="2285450383" sldId="281"/>
            <ac:picMk id="20" creationId="{A7B411A8-1715-C99A-1F93-84C669E8ED84}"/>
          </ac:picMkLst>
        </pc:picChg>
        <pc:picChg chg="mod">
          <ac:chgData name="Liv Harrison" userId="086eb4b0-1522-4f26-8580-33777b876e5c" providerId="ADAL" clId="{A240C0A7-24CA-4D84-9DF3-A0F4E6307EDF}" dt="2024-07-25T11:13:44.614" v="2228"/>
          <ac:picMkLst>
            <pc:docMk/>
            <pc:sldMk cId="2285450383" sldId="281"/>
            <ac:picMk id="22" creationId="{C63C1B0C-38EC-4622-32EA-5CDA4460318F}"/>
          </ac:picMkLst>
        </pc:picChg>
      </pc:sldChg>
      <pc:sldChg chg="addSp delSp modSp mod">
        <pc:chgData name="Liv Harrison" userId="086eb4b0-1522-4f26-8580-33777b876e5c" providerId="ADAL" clId="{A240C0A7-24CA-4D84-9DF3-A0F4E6307EDF}" dt="2024-07-25T11:23:56.225" v="2940" actId="1076"/>
        <pc:sldMkLst>
          <pc:docMk/>
          <pc:sldMk cId="3064056303" sldId="282"/>
        </pc:sldMkLst>
        <pc:spChg chg="mod">
          <ac:chgData name="Liv Harrison" userId="086eb4b0-1522-4f26-8580-33777b876e5c" providerId="ADAL" clId="{A240C0A7-24CA-4D84-9DF3-A0F4E6307EDF}" dt="2024-07-25T11:23:53.268" v="2939" actId="1076"/>
          <ac:spMkLst>
            <pc:docMk/>
            <pc:sldMk cId="3064056303" sldId="282"/>
            <ac:spMk id="4" creationId="{4CA11817-8C47-E310-E757-514086A7886B}"/>
          </ac:spMkLst>
        </pc:spChg>
        <pc:spChg chg="mod">
          <ac:chgData name="Liv Harrison" userId="086eb4b0-1522-4f26-8580-33777b876e5c" providerId="ADAL" clId="{A240C0A7-24CA-4D84-9DF3-A0F4E6307EDF}" dt="2024-07-25T11:23:49.046" v="2938" actId="14100"/>
          <ac:spMkLst>
            <pc:docMk/>
            <pc:sldMk cId="3064056303" sldId="282"/>
            <ac:spMk id="5" creationId="{EDA630BD-6617-9D8D-84B1-06DB73DDCC39}"/>
          </ac:spMkLst>
        </pc:spChg>
        <pc:spChg chg="del mod">
          <ac:chgData name="Liv Harrison" userId="086eb4b0-1522-4f26-8580-33777b876e5c" providerId="ADAL" clId="{A240C0A7-24CA-4D84-9DF3-A0F4E6307EDF}" dt="2024-07-25T11:23:30.432" v="2886" actId="478"/>
          <ac:spMkLst>
            <pc:docMk/>
            <pc:sldMk cId="3064056303" sldId="282"/>
            <ac:spMk id="6" creationId="{739F209C-F8AB-E018-82AB-28A58ACD0F5E}"/>
          </ac:spMkLst>
        </pc:spChg>
        <pc:spChg chg="mod">
          <ac:chgData name="Liv Harrison" userId="086eb4b0-1522-4f26-8580-33777b876e5c" providerId="ADAL" clId="{A240C0A7-24CA-4D84-9DF3-A0F4E6307EDF}" dt="2024-07-25T11:23:39.114" v="2936" actId="1036"/>
          <ac:spMkLst>
            <pc:docMk/>
            <pc:sldMk cId="3064056303" sldId="282"/>
            <ac:spMk id="7" creationId="{941DF07A-7A09-B862-F9DB-02BDE105DABD}"/>
          </ac:spMkLst>
        </pc:spChg>
        <pc:spChg chg="mod">
          <ac:chgData name="Liv Harrison" userId="086eb4b0-1522-4f26-8580-33777b876e5c" providerId="ADAL" clId="{A240C0A7-24CA-4D84-9DF3-A0F4E6307EDF}" dt="2024-07-25T11:23:39.114" v="2936" actId="1036"/>
          <ac:spMkLst>
            <pc:docMk/>
            <pc:sldMk cId="3064056303" sldId="282"/>
            <ac:spMk id="8" creationId="{F2032CE5-AF20-7367-31EF-D0E934C6E592}"/>
          </ac:spMkLst>
        </pc:spChg>
        <pc:spChg chg="mod">
          <ac:chgData name="Liv Harrison" userId="086eb4b0-1522-4f26-8580-33777b876e5c" providerId="ADAL" clId="{A240C0A7-24CA-4D84-9DF3-A0F4E6307EDF}" dt="2024-07-25T11:23:39.114" v="2936" actId="1036"/>
          <ac:spMkLst>
            <pc:docMk/>
            <pc:sldMk cId="3064056303" sldId="282"/>
            <ac:spMk id="9" creationId="{6C3AF010-8A62-9AC4-09CB-200EA2066F89}"/>
          </ac:spMkLst>
        </pc:spChg>
        <pc:spChg chg="mod">
          <ac:chgData name="Liv Harrison" userId="086eb4b0-1522-4f26-8580-33777b876e5c" providerId="ADAL" clId="{A240C0A7-24CA-4D84-9DF3-A0F4E6307EDF}" dt="2024-07-25T11:23:39.114" v="2936" actId="1036"/>
          <ac:spMkLst>
            <pc:docMk/>
            <pc:sldMk cId="3064056303" sldId="282"/>
            <ac:spMk id="10" creationId="{CDF5BF58-630F-22AA-6DD4-D7494A863A51}"/>
          </ac:spMkLst>
        </pc:spChg>
        <pc:picChg chg="del">
          <ac:chgData name="Liv Harrison" userId="086eb4b0-1522-4f26-8580-33777b876e5c" providerId="ADAL" clId="{A240C0A7-24CA-4D84-9DF3-A0F4E6307EDF}" dt="2024-07-25T11:23:01.449" v="2885" actId="478"/>
          <ac:picMkLst>
            <pc:docMk/>
            <pc:sldMk cId="3064056303" sldId="282"/>
            <ac:picMk id="3" creationId="{6723E749-4F3A-5558-FE36-8EDAE457FB60}"/>
          </ac:picMkLst>
        </pc:picChg>
        <pc:picChg chg="mod">
          <ac:chgData name="Liv Harrison" userId="086eb4b0-1522-4f26-8580-33777b876e5c" providerId="ADAL" clId="{A240C0A7-24CA-4D84-9DF3-A0F4E6307EDF}" dt="2024-07-25T11:23:39.114" v="2936" actId="1036"/>
          <ac:picMkLst>
            <pc:docMk/>
            <pc:sldMk cId="3064056303" sldId="282"/>
            <ac:picMk id="12" creationId="{EFDF03FA-5DF8-B6D7-2293-0A72AC035FE5}"/>
          </ac:picMkLst>
        </pc:picChg>
        <pc:picChg chg="add mod">
          <ac:chgData name="Liv Harrison" userId="086eb4b0-1522-4f26-8580-33777b876e5c" providerId="ADAL" clId="{A240C0A7-24CA-4D84-9DF3-A0F4E6307EDF}" dt="2024-07-25T11:23:56.225" v="2940" actId="1076"/>
          <ac:picMkLst>
            <pc:docMk/>
            <pc:sldMk cId="3064056303" sldId="282"/>
            <ac:picMk id="13" creationId="{A3981522-98D0-9994-01AE-174DE0B03329}"/>
          </ac:picMkLst>
        </pc:picChg>
      </pc:sldChg>
      <pc:sldChg chg="delSp modSp mod">
        <pc:chgData name="Liv Harrison" userId="086eb4b0-1522-4f26-8580-33777b876e5c" providerId="ADAL" clId="{A240C0A7-24CA-4D84-9DF3-A0F4E6307EDF}" dt="2024-07-25T11:26:17.524" v="3002" actId="20577"/>
        <pc:sldMkLst>
          <pc:docMk/>
          <pc:sldMk cId="187971306" sldId="283"/>
        </pc:sldMkLst>
        <pc:spChg chg="mod">
          <ac:chgData name="Liv Harrison" userId="086eb4b0-1522-4f26-8580-33777b876e5c" providerId="ADAL" clId="{A240C0A7-24CA-4D84-9DF3-A0F4E6307EDF}" dt="2024-07-25T11:26:17.524" v="3002" actId="20577"/>
          <ac:spMkLst>
            <pc:docMk/>
            <pc:sldMk cId="187971306" sldId="283"/>
            <ac:spMk id="21" creationId="{BF8364F0-4210-D35B-4E13-3C621044089B}"/>
          </ac:spMkLst>
        </pc:spChg>
        <pc:picChg chg="del">
          <ac:chgData name="Liv Harrison" userId="086eb4b0-1522-4f26-8580-33777b876e5c" providerId="ADAL" clId="{A240C0A7-24CA-4D84-9DF3-A0F4E6307EDF}" dt="2024-07-25T11:26:14.796" v="2998" actId="478"/>
          <ac:picMkLst>
            <pc:docMk/>
            <pc:sldMk cId="187971306" sldId="283"/>
            <ac:picMk id="12" creationId="{54E07708-6296-EE8C-0A22-85525DDE7DC6}"/>
          </ac:picMkLst>
        </pc:picChg>
      </pc:sldChg>
      <pc:sldChg chg="delSp modSp mod">
        <pc:chgData name="Liv Harrison" userId="086eb4b0-1522-4f26-8580-33777b876e5c" providerId="ADAL" clId="{A240C0A7-24CA-4D84-9DF3-A0F4E6307EDF}" dt="2024-07-25T11:28:16.537" v="3046" actId="20577"/>
        <pc:sldMkLst>
          <pc:docMk/>
          <pc:sldMk cId="1822388535" sldId="284"/>
        </pc:sldMkLst>
        <pc:spChg chg="mod">
          <ac:chgData name="Liv Harrison" userId="086eb4b0-1522-4f26-8580-33777b876e5c" providerId="ADAL" clId="{A240C0A7-24CA-4D84-9DF3-A0F4E6307EDF}" dt="2024-07-25T11:28:16.537" v="3046" actId="20577"/>
          <ac:spMkLst>
            <pc:docMk/>
            <pc:sldMk cId="1822388535" sldId="284"/>
            <ac:spMk id="3" creationId="{A2C54742-C497-FA52-B939-12B5A9EDC410}"/>
          </ac:spMkLst>
        </pc:spChg>
        <pc:spChg chg="del">
          <ac:chgData name="Liv Harrison" userId="086eb4b0-1522-4f26-8580-33777b876e5c" providerId="ADAL" clId="{A240C0A7-24CA-4D84-9DF3-A0F4E6307EDF}" dt="2024-07-25T11:26:21.869" v="3003" actId="478"/>
          <ac:spMkLst>
            <pc:docMk/>
            <pc:sldMk cId="1822388535" sldId="284"/>
            <ac:spMk id="4" creationId="{A67B09E8-C9B5-0EEB-B621-159590EEC45F}"/>
          </ac:spMkLst>
        </pc:spChg>
        <pc:spChg chg="mod">
          <ac:chgData name="Liv Harrison" userId="086eb4b0-1522-4f26-8580-33777b876e5c" providerId="ADAL" clId="{A240C0A7-24CA-4D84-9DF3-A0F4E6307EDF}" dt="2024-07-25T11:26:25.040" v="3013" actId="6549"/>
          <ac:spMkLst>
            <pc:docMk/>
            <pc:sldMk cId="1822388535" sldId="284"/>
            <ac:spMk id="5" creationId="{9B93D694-1558-716C-B78A-3C8113C06964}"/>
          </ac:spMkLst>
        </pc:spChg>
        <pc:spChg chg="mod">
          <ac:chgData name="Liv Harrison" userId="086eb4b0-1522-4f26-8580-33777b876e5c" providerId="ADAL" clId="{A240C0A7-24CA-4D84-9DF3-A0F4E6307EDF}" dt="2024-07-25T11:26:39.067" v="3016" actId="20577"/>
          <ac:spMkLst>
            <pc:docMk/>
            <pc:sldMk cId="1822388535" sldId="284"/>
            <ac:spMk id="6" creationId="{D1FF3E5C-1878-B2E1-00F1-B65710369122}"/>
          </ac:spMkLst>
        </pc:spChg>
        <pc:graphicFrameChg chg="mod">
          <ac:chgData name="Liv Harrison" userId="086eb4b0-1522-4f26-8580-33777b876e5c" providerId="ADAL" clId="{A240C0A7-24CA-4D84-9DF3-A0F4E6307EDF}" dt="2024-07-25T11:26:43.315" v="3017" actId="1076"/>
          <ac:graphicFrameMkLst>
            <pc:docMk/>
            <pc:sldMk cId="1822388535" sldId="284"/>
            <ac:graphicFrameMk id="2" creationId="{7A40A421-14CE-96E0-A8D7-FD799ACE9645}"/>
          </ac:graphicFrameMkLst>
        </pc:graphicFrameChg>
      </pc:sldChg>
      <pc:sldChg chg="addSp delSp modSp mod">
        <pc:chgData name="Liv Harrison" userId="086eb4b0-1522-4f26-8580-33777b876e5c" providerId="ADAL" clId="{A240C0A7-24CA-4D84-9DF3-A0F4E6307EDF}" dt="2024-07-25T11:31:50.741" v="3129" actId="1076"/>
        <pc:sldMkLst>
          <pc:docMk/>
          <pc:sldMk cId="456293701" sldId="286"/>
        </pc:sldMkLst>
        <pc:spChg chg="mod">
          <ac:chgData name="Liv Harrison" userId="086eb4b0-1522-4f26-8580-33777b876e5c" providerId="ADAL" clId="{A240C0A7-24CA-4D84-9DF3-A0F4E6307EDF}" dt="2024-07-25T11:31:42.774" v="3128" actId="6549"/>
          <ac:spMkLst>
            <pc:docMk/>
            <pc:sldMk cId="456293701" sldId="286"/>
            <ac:spMk id="21" creationId="{BF8364F0-4210-D35B-4E13-3C621044089B}"/>
          </ac:spMkLst>
        </pc:spChg>
        <pc:picChg chg="mod modCrop">
          <ac:chgData name="Liv Harrison" userId="086eb4b0-1522-4f26-8580-33777b876e5c" providerId="ADAL" clId="{A240C0A7-24CA-4D84-9DF3-A0F4E6307EDF}" dt="2024-07-25T11:31:50.741" v="3129" actId="1076"/>
          <ac:picMkLst>
            <pc:docMk/>
            <pc:sldMk cId="456293701" sldId="286"/>
            <ac:picMk id="2" creationId="{09135AE6-F8A2-97C5-6155-6EEEA379DA4B}"/>
          </ac:picMkLst>
        </pc:picChg>
        <pc:picChg chg="add mod">
          <ac:chgData name="Liv Harrison" userId="086eb4b0-1522-4f26-8580-33777b876e5c" providerId="ADAL" clId="{A240C0A7-24CA-4D84-9DF3-A0F4E6307EDF}" dt="2024-07-25T11:30:02.120" v="3067"/>
          <ac:picMkLst>
            <pc:docMk/>
            <pc:sldMk cId="456293701" sldId="286"/>
            <ac:picMk id="4" creationId="{1D668CDC-DF3F-79C7-9436-A67A219E5775}"/>
          </ac:picMkLst>
        </pc:picChg>
        <pc:picChg chg="del">
          <ac:chgData name="Liv Harrison" userId="086eb4b0-1522-4f26-8580-33777b876e5c" providerId="ADAL" clId="{A240C0A7-24CA-4D84-9DF3-A0F4E6307EDF}" dt="2024-07-25T11:30:47.148" v="3098" actId="478"/>
          <ac:picMkLst>
            <pc:docMk/>
            <pc:sldMk cId="456293701" sldId="286"/>
            <ac:picMk id="9" creationId="{79EAE339-68BD-540D-D783-ED1154638602}"/>
          </ac:picMkLst>
        </pc:picChg>
        <pc:picChg chg="mod ord">
          <ac:chgData name="Liv Harrison" userId="086eb4b0-1522-4f26-8580-33777b876e5c" providerId="ADAL" clId="{A240C0A7-24CA-4D84-9DF3-A0F4E6307EDF}" dt="2024-07-25T11:31:12.644" v="3114" actId="167"/>
          <ac:picMkLst>
            <pc:docMk/>
            <pc:sldMk cId="456293701" sldId="286"/>
            <ac:picMk id="12" creationId="{743940C4-4EF6-EA30-DE47-30AD371E3740}"/>
          </ac:picMkLst>
        </pc:picChg>
      </pc:sldChg>
      <pc:sldChg chg="delSp modSp mod">
        <pc:chgData name="Liv Harrison" userId="086eb4b0-1522-4f26-8580-33777b876e5c" providerId="ADAL" clId="{A240C0A7-24CA-4D84-9DF3-A0F4E6307EDF}" dt="2024-07-25T11:32:58.105" v="3195" actId="478"/>
        <pc:sldMkLst>
          <pc:docMk/>
          <pc:sldMk cId="1720691864" sldId="287"/>
        </pc:sldMkLst>
        <pc:spChg chg="mod">
          <ac:chgData name="Liv Harrison" userId="086eb4b0-1522-4f26-8580-33777b876e5c" providerId="ADAL" clId="{A240C0A7-24CA-4D84-9DF3-A0F4E6307EDF}" dt="2024-07-25T11:32:52.168" v="3194" actId="12"/>
          <ac:spMkLst>
            <pc:docMk/>
            <pc:sldMk cId="1720691864" sldId="287"/>
            <ac:spMk id="6" creationId="{D1FF3E5C-1878-B2E1-00F1-B65710369122}"/>
          </ac:spMkLst>
        </pc:spChg>
        <pc:graphicFrameChg chg="del">
          <ac:chgData name="Liv Harrison" userId="086eb4b0-1522-4f26-8580-33777b876e5c" providerId="ADAL" clId="{A240C0A7-24CA-4D84-9DF3-A0F4E6307EDF}" dt="2024-07-25T11:32:58.105" v="3195" actId="478"/>
          <ac:graphicFrameMkLst>
            <pc:docMk/>
            <pc:sldMk cId="1720691864" sldId="287"/>
            <ac:graphicFrameMk id="7" creationId="{F789C2B9-16F5-B7E6-6B35-BB7230F87113}"/>
          </ac:graphicFrameMkLst>
        </pc:graphicFrameChg>
      </pc:sldChg>
      <pc:sldChg chg="ord">
        <pc:chgData name="Liv Harrison" userId="086eb4b0-1522-4f26-8580-33777b876e5c" providerId="ADAL" clId="{A240C0A7-24CA-4D84-9DF3-A0F4E6307EDF}" dt="2024-07-25T11:31:56.119" v="3131"/>
        <pc:sldMkLst>
          <pc:docMk/>
          <pc:sldMk cId="2265994331" sldId="288"/>
        </pc:sldMkLst>
      </pc:sldChg>
      <pc:sldChg chg="delSp mod">
        <pc:chgData name="Liv Harrison" userId="086eb4b0-1522-4f26-8580-33777b876e5c" providerId="ADAL" clId="{A240C0A7-24CA-4D84-9DF3-A0F4E6307EDF}" dt="2024-07-25T11:33:51.669" v="3196" actId="478"/>
        <pc:sldMkLst>
          <pc:docMk/>
          <pc:sldMk cId="3703503674" sldId="292"/>
        </pc:sldMkLst>
        <pc:picChg chg="del">
          <ac:chgData name="Liv Harrison" userId="086eb4b0-1522-4f26-8580-33777b876e5c" providerId="ADAL" clId="{A240C0A7-24CA-4D84-9DF3-A0F4E6307EDF}" dt="2024-07-25T11:33:51.669" v="3196" actId="478"/>
          <ac:picMkLst>
            <pc:docMk/>
            <pc:sldMk cId="3703503674" sldId="292"/>
            <ac:picMk id="9" creationId="{A7778E40-887A-D68A-85EB-47B26AB8D8E8}"/>
          </ac:picMkLst>
        </pc:picChg>
      </pc:sldChg>
    </pc:docChg>
  </pc:docChgLst>
  <pc:docChgLst>
    <pc:chgData name="J.Gibbons" userId="1cee924b-4057-44ff-ac97-21cc3f7e23a8" providerId="ADAL" clId="{50C3079B-4DBA-4076-8C43-2D96E1FE00CC}"/>
    <pc:docChg chg="modSld sldOrd modSection">
      <pc:chgData name="J.Gibbons" userId="1cee924b-4057-44ff-ac97-21cc3f7e23a8" providerId="ADAL" clId="{50C3079B-4DBA-4076-8C43-2D96E1FE00CC}" dt="2023-07-06T13:16:26.396" v="3"/>
      <pc:docMkLst>
        <pc:docMk/>
      </pc:docMkLst>
      <pc:sldChg chg="ord">
        <pc:chgData name="J.Gibbons" userId="1cee924b-4057-44ff-ac97-21cc3f7e23a8" providerId="ADAL" clId="{50C3079B-4DBA-4076-8C43-2D96E1FE00CC}" dt="2023-07-06T13:16:26.396" v="3"/>
        <pc:sldMkLst>
          <pc:docMk/>
          <pc:sldMk cId="513382627" sldId="262"/>
        </pc:sldMkLst>
      </pc:sldChg>
    </pc:docChg>
  </pc:docChgLst>
  <pc:docChgLst>
    <pc:chgData name="S.Cross" userId="dbb73b7f-a436-47ee-a6b6-cde65ace72d7" providerId="ADAL" clId="{ACCDCF62-A06B-493B-81B7-EA9382F38922}"/>
    <pc:docChg chg="undo redo custSel addSld delSld modSld sldOrd modSection">
      <pc:chgData name="S.Cross" userId="dbb73b7f-a436-47ee-a6b6-cde65ace72d7" providerId="ADAL" clId="{ACCDCF62-A06B-493B-81B7-EA9382F38922}" dt="2023-06-30T12:43:30.194" v="1281" actId="14100"/>
      <pc:docMkLst>
        <pc:docMk/>
      </pc:docMkLst>
      <pc:sldChg chg="ord">
        <pc:chgData name="S.Cross" userId="dbb73b7f-a436-47ee-a6b6-cde65ace72d7" providerId="ADAL" clId="{ACCDCF62-A06B-493B-81B7-EA9382F38922}" dt="2023-06-30T12:35:04.857" v="1190"/>
        <pc:sldMkLst>
          <pc:docMk/>
          <pc:sldMk cId="777844635" sldId="263"/>
        </pc:sldMkLst>
      </pc:sldChg>
      <pc:sldChg chg="modSp">
        <pc:chgData name="S.Cross" userId="dbb73b7f-a436-47ee-a6b6-cde65ace72d7" providerId="ADAL" clId="{ACCDCF62-A06B-493B-81B7-EA9382F38922}" dt="2023-06-30T11:42:35.541" v="1083"/>
        <pc:sldMkLst>
          <pc:docMk/>
          <pc:sldMk cId="1758013193" sldId="264"/>
        </pc:sldMkLst>
        <pc:graphicFrameChg chg="mod">
          <ac:chgData name="S.Cross" userId="dbb73b7f-a436-47ee-a6b6-cde65ace72d7" providerId="ADAL" clId="{ACCDCF62-A06B-493B-81B7-EA9382F38922}" dt="2023-06-30T11:42:35.541" v="1083"/>
          <ac:graphicFrameMkLst>
            <pc:docMk/>
            <pc:sldMk cId="1758013193" sldId="264"/>
            <ac:graphicFrameMk id="5" creationId="{747A92D9-26EF-0A33-9647-17E2A32D057E}"/>
          </ac:graphicFrameMkLst>
        </pc:graphicFrameChg>
      </pc:sldChg>
      <pc:sldChg chg="del">
        <pc:chgData name="S.Cross" userId="dbb73b7f-a436-47ee-a6b6-cde65ace72d7" providerId="ADAL" clId="{ACCDCF62-A06B-493B-81B7-EA9382F38922}" dt="2023-06-30T12:37:23.933" v="1205" actId="47"/>
        <pc:sldMkLst>
          <pc:docMk/>
          <pc:sldMk cId="3741157649" sldId="267"/>
        </pc:sldMkLst>
      </pc:sldChg>
      <pc:sldChg chg="addSp modSp mod">
        <pc:chgData name="S.Cross" userId="dbb73b7f-a436-47ee-a6b6-cde65ace72d7" providerId="ADAL" clId="{ACCDCF62-A06B-493B-81B7-EA9382F38922}" dt="2023-06-30T12:43:30.194" v="1281" actId="14100"/>
        <pc:sldMkLst>
          <pc:docMk/>
          <pc:sldMk cId="456293701" sldId="286"/>
        </pc:sldMkLst>
        <pc:spChg chg="mod">
          <ac:chgData name="S.Cross" userId="dbb73b7f-a436-47ee-a6b6-cde65ace72d7" providerId="ADAL" clId="{ACCDCF62-A06B-493B-81B7-EA9382F38922}" dt="2023-06-30T12:43:13.099" v="1276" actId="1076"/>
          <ac:spMkLst>
            <pc:docMk/>
            <pc:sldMk cId="456293701" sldId="286"/>
            <ac:spMk id="3" creationId="{4194AE01-45F0-29CB-FDDB-82C40AC97EBB}"/>
          </ac:spMkLst>
        </pc:spChg>
        <pc:spChg chg="mod">
          <ac:chgData name="S.Cross" userId="dbb73b7f-a436-47ee-a6b6-cde65ace72d7" providerId="ADAL" clId="{ACCDCF62-A06B-493B-81B7-EA9382F38922}" dt="2023-06-27T13:35:46.017" v="1"/>
          <ac:spMkLst>
            <pc:docMk/>
            <pc:sldMk cId="456293701" sldId="286"/>
            <ac:spMk id="10" creationId="{E494482F-C40A-BBEA-2AAF-DD65D0D51AFA}"/>
          </ac:spMkLst>
        </pc:spChg>
        <pc:spChg chg="mod">
          <ac:chgData name="S.Cross" userId="dbb73b7f-a436-47ee-a6b6-cde65ace72d7" providerId="ADAL" clId="{ACCDCF62-A06B-493B-81B7-EA9382F38922}" dt="2023-06-30T12:43:09.490" v="1275" actId="14100"/>
          <ac:spMkLst>
            <pc:docMk/>
            <pc:sldMk cId="456293701" sldId="286"/>
            <ac:spMk id="11" creationId="{A03809A9-D761-9DD0-8937-DF49BA187D35}"/>
          </ac:spMkLst>
        </pc:spChg>
        <pc:spChg chg="mod">
          <ac:chgData name="S.Cross" userId="dbb73b7f-a436-47ee-a6b6-cde65ace72d7" providerId="ADAL" clId="{ACCDCF62-A06B-493B-81B7-EA9382F38922}" dt="2023-06-30T12:43:05.645" v="1273" actId="20577"/>
          <ac:spMkLst>
            <pc:docMk/>
            <pc:sldMk cId="456293701" sldId="286"/>
            <ac:spMk id="16" creationId="{808C938A-CC77-E29B-2D79-8BCA6B42B966}"/>
          </ac:spMkLst>
        </pc:spChg>
        <pc:spChg chg="mod">
          <ac:chgData name="S.Cross" userId="dbb73b7f-a436-47ee-a6b6-cde65ace72d7" providerId="ADAL" clId="{ACCDCF62-A06B-493B-81B7-EA9382F38922}" dt="2023-06-30T12:43:16.570" v="1277" actId="1076"/>
          <ac:spMkLst>
            <pc:docMk/>
            <pc:sldMk cId="456293701" sldId="286"/>
            <ac:spMk id="20" creationId="{9F7DE24A-620C-4936-98CC-03F89AF79A0E}"/>
          </ac:spMkLst>
        </pc:spChg>
        <pc:spChg chg="mod">
          <ac:chgData name="S.Cross" userId="dbb73b7f-a436-47ee-a6b6-cde65ace72d7" providerId="ADAL" clId="{ACCDCF62-A06B-493B-81B7-EA9382F38922}" dt="2023-06-30T12:43:25.654" v="1279" actId="20577"/>
          <ac:spMkLst>
            <pc:docMk/>
            <pc:sldMk cId="456293701" sldId="286"/>
            <ac:spMk id="21" creationId="{BF8364F0-4210-D35B-4E13-3C621044089B}"/>
          </ac:spMkLst>
        </pc:spChg>
        <pc:graphicFrameChg chg="mod modGraphic">
          <ac:chgData name="S.Cross" userId="dbb73b7f-a436-47ee-a6b6-cde65ace72d7" providerId="ADAL" clId="{ACCDCF62-A06B-493B-81B7-EA9382F38922}" dt="2023-06-30T12:43:13.099" v="1276" actId="1076"/>
          <ac:graphicFrameMkLst>
            <pc:docMk/>
            <pc:sldMk cId="456293701" sldId="286"/>
            <ac:graphicFrameMk id="8" creationId="{CA1DDF4D-CBAC-6B6A-D5D4-646836A64F3E}"/>
          </ac:graphicFrameMkLst>
        </pc:graphicFrameChg>
        <pc:picChg chg="add mod">
          <ac:chgData name="S.Cross" userId="dbb73b7f-a436-47ee-a6b6-cde65ace72d7" providerId="ADAL" clId="{ACCDCF62-A06B-493B-81B7-EA9382F38922}" dt="2023-06-30T12:43:20.882" v="1278" actId="1076"/>
          <ac:picMkLst>
            <pc:docMk/>
            <pc:sldMk cId="456293701" sldId="286"/>
            <ac:picMk id="2" creationId="{09135AE6-F8A2-97C5-6155-6EEEA379DA4B}"/>
          </ac:picMkLst>
        </pc:picChg>
        <pc:picChg chg="mod">
          <ac:chgData name="S.Cross" userId="dbb73b7f-a436-47ee-a6b6-cde65ace72d7" providerId="ADAL" clId="{ACCDCF62-A06B-493B-81B7-EA9382F38922}" dt="2023-06-30T12:43:13.099" v="1276" actId="1076"/>
          <ac:picMkLst>
            <pc:docMk/>
            <pc:sldMk cId="456293701" sldId="286"/>
            <ac:picMk id="5" creationId="{6844F870-A489-B331-2AD6-C2BFE345FAD5}"/>
          </ac:picMkLst>
        </pc:picChg>
        <pc:picChg chg="mod">
          <ac:chgData name="S.Cross" userId="dbb73b7f-a436-47ee-a6b6-cde65ace72d7" providerId="ADAL" clId="{ACCDCF62-A06B-493B-81B7-EA9382F38922}" dt="2023-06-30T12:43:13.099" v="1276" actId="1076"/>
          <ac:picMkLst>
            <pc:docMk/>
            <pc:sldMk cId="456293701" sldId="286"/>
            <ac:picMk id="6" creationId="{3E83F7BE-09B5-91F3-0C16-894A716C7763}"/>
          </ac:picMkLst>
        </pc:picChg>
        <pc:picChg chg="mod">
          <ac:chgData name="S.Cross" userId="dbb73b7f-a436-47ee-a6b6-cde65ace72d7" providerId="ADAL" clId="{ACCDCF62-A06B-493B-81B7-EA9382F38922}" dt="2023-06-30T12:43:13.099" v="1276" actId="1076"/>
          <ac:picMkLst>
            <pc:docMk/>
            <pc:sldMk cId="456293701" sldId="286"/>
            <ac:picMk id="7" creationId="{ABAAD1EE-2B6B-7EBB-27F6-DBA5B1EDC148}"/>
          </ac:picMkLst>
        </pc:picChg>
        <pc:picChg chg="add mod">
          <ac:chgData name="S.Cross" userId="dbb73b7f-a436-47ee-a6b6-cde65ace72d7" providerId="ADAL" clId="{ACCDCF62-A06B-493B-81B7-EA9382F38922}" dt="2023-06-30T12:43:30.194" v="1281" actId="14100"/>
          <ac:picMkLst>
            <pc:docMk/>
            <pc:sldMk cId="456293701" sldId="286"/>
            <ac:picMk id="9" creationId="{79EAE339-68BD-540D-D783-ED1154638602}"/>
          </ac:picMkLst>
        </pc:picChg>
        <pc:picChg chg="add mod modCrop">
          <ac:chgData name="S.Cross" userId="dbb73b7f-a436-47ee-a6b6-cde65ace72d7" providerId="ADAL" clId="{ACCDCF62-A06B-493B-81B7-EA9382F38922}" dt="2023-06-30T12:43:27.178" v="1280" actId="1076"/>
          <ac:picMkLst>
            <pc:docMk/>
            <pc:sldMk cId="456293701" sldId="286"/>
            <ac:picMk id="12" creationId="{743940C4-4EF6-EA30-DE47-30AD371E3740}"/>
          </ac:picMkLst>
        </pc:picChg>
        <pc:picChg chg="mod">
          <ac:chgData name="S.Cross" userId="dbb73b7f-a436-47ee-a6b6-cde65ace72d7" providerId="ADAL" clId="{ACCDCF62-A06B-493B-81B7-EA9382F38922}" dt="2023-06-30T12:43:07.474" v="1274" actId="1076"/>
          <ac:picMkLst>
            <pc:docMk/>
            <pc:sldMk cId="456293701" sldId="286"/>
            <ac:picMk id="3073" creationId="{632C3579-B5A2-4085-3DBF-31EBC3149F79}"/>
          </ac:picMkLst>
        </pc:picChg>
      </pc:sldChg>
      <pc:sldChg chg="addSp modSp mod">
        <pc:chgData name="S.Cross" userId="dbb73b7f-a436-47ee-a6b6-cde65ace72d7" providerId="ADAL" clId="{ACCDCF62-A06B-493B-81B7-EA9382F38922}" dt="2023-06-27T13:52:00.976" v="350" actId="1076"/>
        <pc:sldMkLst>
          <pc:docMk/>
          <pc:sldMk cId="1720691864" sldId="287"/>
        </pc:sldMkLst>
        <pc:spChg chg="mod">
          <ac:chgData name="S.Cross" userId="dbb73b7f-a436-47ee-a6b6-cde65ace72d7" providerId="ADAL" clId="{ACCDCF62-A06B-493B-81B7-EA9382F38922}" dt="2023-06-27T13:52:00.976" v="350" actId="1076"/>
          <ac:spMkLst>
            <pc:docMk/>
            <pc:sldMk cId="1720691864" sldId="287"/>
            <ac:spMk id="3" creationId="{A2C54742-C497-FA52-B939-12B5A9EDC410}"/>
          </ac:spMkLst>
        </pc:spChg>
        <pc:spChg chg="mod">
          <ac:chgData name="S.Cross" userId="dbb73b7f-a436-47ee-a6b6-cde65ace72d7" providerId="ADAL" clId="{ACCDCF62-A06B-493B-81B7-EA9382F38922}" dt="2023-06-27T13:51:49.004" v="348" actId="20577"/>
          <ac:spMkLst>
            <pc:docMk/>
            <pc:sldMk cId="1720691864" sldId="287"/>
            <ac:spMk id="5" creationId="{9B93D694-1558-716C-B78A-3C8113C06964}"/>
          </ac:spMkLst>
        </pc:spChg>
        <pc:spChg chg="mod">
          <ac:chgData name="S.Cross" userId="dbb73b7f-a436-47ee-a6b6-cde65ace72d7" providerId="ADAL" clId="{ACCDCF62-A06B-493B-81B7-EA9382F38922}" dt="2023-06-27T13:51:56.681" v="349" actId="1076"/>
          <ac:spMkLst>
            <pc:docMk/>
            <pc:sldMk cId="1720691864" sldId="287"/>
            <ac:spMk id="6" creationId="{D1FF3E5C-1878-B2E1-00F1-B65710369122}"/>
          </ac:spMkLst>
        </pc:spChg>
        <pc:graphicFrameChg chg="add mod modGraphic">
          <ac:chgData name="S.Cross" userId="dbb73b7f-a436-47ee-a6b6-cde65ace72d7" providerId="ADAL" clId="{ACCDCF62-A06B-493B-81B7-EA9382F38922}" dt="2023-06-27T13:51:40.473" v="346" actId="14100"/>
          <ac:graphicFrameMkLst>
            <pc:docMk/>
            <pc:sldMk cId="1720691864" sldId="287"/>
            <ac:graphicFrameMk id="2" creationId="{7FEAE8C6-DA4E-CFF8-BC06-6C093E5F83B7}"/>
          </ac:graphicFrameMkLst>
        </pc:graphicFrameChg>
        <pc:graphicFrameChg chg="add mod modGraphic">
          <ac:chgData name="S.Cross" userId="dbb73b7f-a436-47ee-a6b6-cde65ace72d7" providerId="ADAL" clId="{ACCDCF62-A06B-493B-81B7-EA9382F38922}" dt="2023-06-27T13:52:00.976" v="350" actId="1076"/>
          <ac:graphicFrameMkLst>
            <pc:docMk/>
            <pc:sldMk cId="1720691864" sldId="287"/>
            <ac:graphicFrameMk id="7" creationId="{F789C2B9-16F5-B7E6-6B35-BB7230F87113}"/>
          </ac:graphicFrameMkLst>
        </pc:graphicFrameChg>
      </pc:sldChg>
      <pc:sldChg chg="ord">
        <pc:chgData name="S.Cross" userId="dbb73b7f-a436-47ee-a6b6-cde65ace72d7" providerId="ADAL" clId="{ACCDCF62-A06B-493B-81B7-EA9382F38922}" dt="2023-06-30T08:22:08.742" v="353" actId="20578"/>
        <pc:sldMkLst>
          <pc:docMk/>
          <pc:sldMk cId="2265994331" sldId="288"/>
        </pc:sldMkLst>
      </pc:sldChg>
      <pc:sldChg chg="addSp delSp modSp mod">
        <pc:chgData name="S.Cross" userId="dbb73b7f-a436-47ee-a6b6-cde65ace72d7" providerId="ADAL" clId="{ACCDCF62-A06B-493B-81B7-EA9382F38922}" dt="2023-06-30T09:05:26.814" v="859" actId="1076"/>
        <pc:sldMkLst>
          <pc:docMk/>
          <pc:sldMk cId="2281449999" sldId="289"/>
        </pc:sldMkLst>
        <pc:spChg chg="mod">
          <ac:chgData name="S.Cross" userId="dbb73b7f-a436-47ee-a6b6-cde65ace72d7" providerId="ADAL" clId="{ACCDCF62-A06B-493B-81B7-EA9382F38922}" dt="2023-06-30T08:42:55.635" v="816" actId="1076"/>
          <ac:spMkLst>
            <pc:docMk/>
            <pc:sldMk cId="2281449999" sldId="289"/>
            <ac:spMk id="3" creationId="{4194AE01-45F0-29CB-FDDB-82C40AC97EBB}"/>
          </ac:spMkLst>
        </pc:spChg>
        <pc:spChg chg="add del mod">
          <ac:chgData name="S.Cross" userId="dbb73b7f-a436-47ee-a6b6-cde65ace72d7" providerId="ADAL" clId="{ACCDCF62-A06B-493B-81B7-EA9382F38922}" dt="2023-06-30T09:01:45.512" v="832" actId="478"/>
          <ac:spMkLst>
            <pc:docMk/>
            <pc:sldMk cId="2281449999" sldId="289"/>
            <ac:spMk id="9" creationId="{AD100B1F-7239-20EB-5F7F-7AA588FD3D72}"/>
          </ac:spMkLst>
        </pc:spChg>
        <pc:spChg chg="mod">
          <ac:chgData name="S.Cross" userId="dbb73b7f-a436-47ee-a6b6-cde65ace72d7" providerId="ADAL" clId="{ACCDCF62-A06B-493B-81B7-EA9382F38922}" dt="2023-06-30T08:22:29.221" v="357" actId="27636"/>
          <ac:spMkLst>
            <pc:docMk/>
            <pc:sldMk cId="2281449999" sldId="289"/>
            <ac:spMk id="10" creationId="{E494482F-C40A-BBEA-2AAF-DD65D0D51AFA}"/>
          </ac:spMkLst>
        </pc:spChg>
        <pc:spChg chg="mod">
          <ac:chgData name="S.Cross" userId="dbb73b7f-a436-47ee-a6b6-cde65ace72d7" providerId="ADAL" clId="{ACCDCF62-A06B-493B-81B7-EA9382F38922}" dt="2023-06-30T08:42:48.155" v="815" actId="14100"/>
          <ac:spMkLst>
            <pc:docMk/>
            <pc:sldMk cId="2281449999" sldId="289"/>
            <ac:spMk id="11" creationId="{A03809A9-D761-9DD0-8937-DF49BA187D35}"/>
          </ac:spMkLst>
        </pc:spChg>
        <pc:spChg chg="add del mod">
          <ac:chgData name="S.Cross" userId="dbb73b7f-a436-47ee-a6b6-cde65ace72d7" providerId="ADAL" clId="{ACCDCF62-A06B-493B-81B7-EA9382F38922}" dt="2023-06-30T09:05:15.987" v="855" actId="478"/>
          <ac:spMkLst>
            <pc:docMk/>
            <pc:sldMk cId="2281449999" sldId="289"/>
            <ac:spMk id="13" creationId="{E5BE920D-5E5A-05D8-9329-A6F2FA830C32}"/>
          </ac:spMkLst>
        </pc:spChg>
        <pc:spChg chg="mod">
          <ac:chgData name="S.Cross" userId="dbb73b7f-a436-47ee-a6b6-cde65ace72d7" providerId="ADAL" clId="{ACCDCF62-A06B-493B-81B7-EA9382F38922}" dt="2023-06-30T08:42:41.003" v="813"/>
          <ac:spMkLst>
            <pc:docMk/>
            <pc:sldMk cId="2281449999" sldId="289"/>
            <ac:spMk id="16" creationId="{808C938A-CC77-E29B-2D79-8BCA6B42B966}"/>
          </ac:spMkLst>
        </pc:spChg>
        <pc:spChg chg="mod">
          <ac:chgData name="S.Cross" userId="dbb73b7f-a436-47ee-a6b6-cde65ace72d7" providerId="ADAL" clId="{ACCDCF62-A06B-493B-81B7-EA9382F38922}" dt="2023-06-30T08:43:18.518" v="822" actId="14100"/>
          <ac:spMkLst>
            <pc:docMk/>
            <pc:sldMk cId="2281449999" sldId="289"/>
            <ac:spMk id="20" creationId="{9F7DE24A-620C-4936-98CC-03F89AF79A0E}"/>
          </ac:spMkLst>
        </pc:spChg>
        <pc:spChg chg="mod">
          <ac:chgData name="S.Cross" userId="dbb73b7f-a436-47ee-a6b6-cde65ace72d7" providerId="ADAL" clId="{ACCDCF62-A06B-493B-81B7-EA9382F38922}" dt="2023-06-30T08:43:18.518" v="822" actId="14100"/>
          <ac:spMkLst>
            <pc:docMk/>
            <pc:sldMk cId="2281449999" sldId="289"/>
            <ac:spMk id="21" creationId="{BF8364F0-4210-D35B-4E13-3C621044089B}"/>
          </ac:spMkLst>
        </pc:spChg>
        <pc:graphicFrameChg chg="mod modGraphic">
          <ac:chgData name="S.Cross" userId="dbb73b7f-a436-47ee-a6b6-cde65ace72d7" providerId="ADAL" clId="{ACCDCF62-A06B-493B-81B7-EA9382F38922}" dt="2023-06-30T08:42:55.635" v="816" actId="1076"/>
          <ac:graphicFrameMkLst>
            <pc:docMk/>
            <pc:sldMk cId="2281449999" sldId="289"/>
            <ac:graphicFrameMk id="8" creationId="{CA1DDF4D-CBAC-6B6A-D5D4-646836A64F3E}"/>
          </ac:graphicFrameMkLst>
        </pc:graphicFrameChg>
        <pc:picChg chg="mod">
          <ac:chgData name="S.Cross" userId="dbb73b7f-a436-47ee-a6b6-cde65ace72d7" providerId="ADAL" clId="{ACCDCF62-A06B-493B-81B7-EA9382F38922}" dt="2023-06-30T08:42:55.635" v="816" actId="1076"/>
          <ac:picMkLst>
            <pc:docMk/>
            <pc:sldMk cId="2281449999" sldId="289"/>
            <ac:picMk id="5" creationId="{6844F870-A489-B331-2AD6-C2BFE345FAD5}"/>
          </ac:picMkLst>
        </pc:picChg>
        <pc:picChg chg="mod">
          <ac:chgData name="S.Cross" userId="dbb73b7f-a436-47ee-a6b6-cde65ace72d7" providerId="ADAL" clId="{ACCDCF62-A06B-493B-81B7-EA9382F38922}" dt="2023-06-30T08:42:55.635" v="816" actId="1076"/>
          <ac:picMkLst>
            <pc:docMk/>
            <pc:sldMk cId="2281449999" sldId="289"/>
            <ac:picMk id="6" creationId="{3E83F7BE-09B5-91F3-0C16-894A716C7763}"/>
          </ac:picMkLst>
        </pc:picChg>
        <pc:picChg chg="mod">
          <ac:chgData name="S.Cross" userId="dbb73b7f-a436-47ee-a6b6-cde65ace72d7" providerId="ADAL" clId="{ACCDCF62-A06B-493B-81B7-EA9382F38922}" dt="2023-06-30T08:42:55.635" v="816" actId="1076"/>
          <ac:picMkLst>
            <pc:docMk/>
            <pc:sldMk cId="2281449999" sldId="289"/>
            <ac:picMk id="7" creationId="{ABAAD1EE-2B6B-7EBB-27F6-DBA5B1EDC148}"/>
          </ac:picMkLst>
        </pc:picChg>
        <pc:picChg chg="add mod">
          <ac:chgData name="S.Cross" userId="dbb73b7f-a436-47ee-a6b6-cde65ace72d7" providerId="ADAL" clId="{ACCDCF62-A06B-493B-81B7-EA9382F38922}" dt="2023-06-30T09:05:26.814" v="859" actId="1076"/>
          <ac:picMkLst>
            <pc:docMk/>
            <pc:sldMk cId="2281449999" sldId="289"/>
            <ac:picMk id="18" creationId="{2AEEAFA2-7C83-F7AD-2F3F-9B7FE83558D4}"/>
          </ac:picMkLst>
        </pc:picChg>
        <pc:picChg chg="add del mod">
          <ac:chgData name="S.Cross" userId="dbb73b7f-a436-47ee-a6b6-cde65ace72d7" providerId="ADAL" clId="{ACCDCF62-A06B-493B-81B7-EA9382F38922}" dt="2023-06-30T09:05:15.987" v="855" actId="478"/>
          <ac:picMkLst>
            <pc:docMk/>
            <pc:sldMk cId="2281449999" sldId="289"/>
            <ac:picMk id="1026" creationId="{1EA047B8-8FD5-D1B6-28AF-90C3DA24FC1D}"/>
          </ac:picMkLst>
        </pc:picChg>
        <pc:picChg chg="mod">
          <ac:chgData name="S.Cross" userId="dbb73b7f-a436-47ee-a6b6-cde65ace72d7" providerId="ADAL" clId="{ACCDCF62-A06B-493B-81B7-EA9382F38922}" dt="2023-06-30T08:42:45.875" v="814" actId="1076"/>
          <ac:picMkLst>
            <pc:docMk/>
            <pc:sldMk cId="2281449999" sldId="289"/>
            <ac:picMk id="3073" creationId="{632C3579-B5A2-4085-3DBF-31EBC3149F79}"/>
          </ac:picMkLst>
        </pc:picChg>
      </pc:sldChg>
      <pc:sldChg chg="addSp delSp modSp mod">
        <pc:chgData name="S.Cross" userId="dbb73b7f-a436-47ee-a6b6-cde65ace72d7" providerId="ADAL" clId="{ACCDCF62-A06B-493B-81B7-EA9382F38922}" dt="2023-06-30T08:39:54.119" v="812" actId="1076"/>
        <pc:sldMkLst>
          <pc:docMk/>
          <pc:sldMk cId="427602793" sldId="290"/>
        </pc:sldMkLst>
        <pc:spChg chg="mod">
          <ac:chgData name="S.Cross" userId="dbb73b7f-a436-47ee-a6b6-cde65ace72d7" providerId="ADAL" clId="{ACCDCF62-A06B-493B-81B7-EA9382F38922}" dt="2023-06-30T08:36:59.748" v="785" actId="20577"/>
          <ac:spMkLst>
            <pc:docMk/>
            <pc:sldMk cId="427602793" sldId="290"/>
            <ac:spMk id="3" creationId="{A2C54742-C497-FA52-B939-12B5A9EDC410}"/>
          </ac:spMkLst>
        </pc:spChg>
        <pc:spChg chg="mod">
          <ac:chgData name="S.Cross" userId="dbb73b7f-a436-47ee-a6b6-cde65ace72d7" providerId="ADAL" clId="{ACCDCF62-A06B-493B-81B7-EA9382F38922}" dt="2023-06-30T08:35:21.559" v="708" actId="20577"/>
          <ac:spMkLst>
            <pc:docMk/>
            <pc:sldMk cId="427602793" sldId="290"/>
            <ac:spMk id="5" creationId="{9B93D694-1558-716C-B78A-3C8113C06964}"/>
          </ac:spMkLst>
        </pc:spChg>
        <pc:spChg chg="mod">
          <ac:chgData name="S.Cross" userId="dbb73b7f-a436-47ee-a6b6-cde65ace72d7" providerId="ADAL" clId="{ACCDCF62-A06B-493B-81B7-EA9382F38922}" dt="2023-06-30T08:34:56.207" v="696" actId="20577"/>
          <ac:spMkLst>
            <pc:docMk/>
            <pc:sldMk cId="427602793" sldId="290"/>
            <ac:spMk id="6" creationId="{D1FF3E5C-1878-B2E1-00F1-B65710369122}"/>
          </ac:spMkLst>
        </pc:spChg>
        <pc:spChg chg="add del">
          <ac:chgData name="S.Cross" userId="dbb73b7f-a436-47ee-a6b6-cde65ace72d7" providerId="ADAL" clId="{ACCDCF62-A06B-493B-81B7-EA9382F38922}" dt="2023-06-30T08:32:13.885" v="413" actId="478"/>
          <ac:spMkLst>
            <pc:docMk/>
            <pc:sldMk cId="427602793" sldId="290"/>
            <ac:spMk id="7" creationId="{7120EDEE-E657-D60E-B6B1-065DD6684C94}"/>
          </ac:spMkLst>
        </pc:spChg>
        <pc:spChg chg="add mod">
          <ac:chgData name="S.Cross" userId="dbb73b7f-a436-47ee-a6b6-cde65ace72d7" providerId="ADAL" clId="{ACCDCF62-A06B-493B-81B7-EA9382F38922}" dt="2023-06-30T08:39:54.119" v="812" actId="1076"/>
          <ac:spMkLst>
            <pc:docMk/>
            <pc:sldMk cId="427602793" sldId="290"/>
            <ac:spMk id="14" creationId="{36C04CC2-1752-4E57-B2ED-1C7F4016D258}"/>
          </ac:spMkLst>
        </pc:spChg>
        <pc:picChg chg="add mod">
          <ac:chgData name="S.Cross" userId="dbb73b7f-a436-47ee-a6b6-cde65ace72d7" providerId="ADAL" clId="{ACCDCF62-A06B-493B-81B7-EA9382F38922}" dt="2023-06-30T08:34:45.295" v="681" actId="1076"/>
          <ac:picMkLst>
            <pc:docMk/>
            <pc:sldMk cId="427602793" sldId="290"/>
            <ac:picMk id="8" creationId="{F3ECFF7E-1D01-F334-50C3-B6F627669430}"/>
          </ac:picMkLst>
        </pc:picChg>
        <pc:picChg chg="add del mod">
          <ac:chgData name="S.Cross" userId="dbb73b7f-a436-47ee-a6b6-cde65ace72d7" providerId="ADAL" clId="{ACCDCF62-A06B-493B-81B7-EA9382F38922}" dt="2023-06-30T08:34:42.207" v="680" actId="478"/>
          <ac:picMkLst>
            <pc:docMk/>
            <pc:sldMk cId="427602793" sldId="290"/>
            <ac:picMk id="9" creationId="{3062B727-2B28-EBD8-6089-B9BEDD46DB58}"/>
          </ac:picMkLst>
        </pc:picChg>
        <pc:picChg chg="add mod">
          <ac:chgData name="S.Cross" userId="dbb73b7f-a436-47ee-a6b6-cde65ace72d7" providerId="ADAL" clId="{ACCDCF62-A06B-493B-81B7-EA9382F38922}" dt="2023-06-30T08:35:16.166" v="702" actId="1076"/>
          <ac:picMkLst>
            <pc:docMk/>
            <pc:sldMk cId="427602793" sldId="290"/>
            <ac:picMk id="10" creationId="{9F4A6679-8AC5-F092-E2E1-36070D13AF98}"/>
          </ac:picMkLst>
        </pc:picChg>
        <pc:picChg chg="add del mod">
          <ac:chgData name="S.Cross" userId="dbb73b7f-a436-47ee-a6b6-cde65ace72d7" providerId="ADAL" clId="{ACCDCF62-A06B-493B-81B7-EA9382F38922}" dt="2023-06-30T08:35:50.437" v="722" actId="478"/>
          <ac:picMkLst>
            <pc:docMk/>
            <pc:sldMk cId="427602793" sldId="290"/>
            <ac:picMk id="11" creationId="{02D0AF5F-FA27-2537-7430-E8A13771A18D}"/>
          </ac:picMkLst>
        </pc:picChg>
        <pc:picChg chg="add mod modCrop">
          <ac:chgData name="S.Cross" userId="dbb73b7f-a436-47ee-a6b6-cde65ace72d7" providerId="ADAL" clId="{ACCDCF62-A06B-493B-81B7-EA9382F38922}" dt="2023-06-30T08:38:55.985" v="803" actId="14100"/>
          <ac:picMkLst>
            <pc:docMk/>
            <pc:sldMk cId="427602793" sldId="290"/>
            <ac:picMk id="13" creationId="{86E14076-FCF0-B036-0752-2060E25D87ED}"/>
          </ac:picMkLst>
        </pc:picChg>
      </pc:sldChg>
      <pc:sldChg chg="modSp mod">
        <pc:chgData name="S.Cross" userId="dbb73b7f-a436-47ee-a6b6-cde65ace72d7" providerId="ADAL" clId="{ACCDCF62-A06B-493B-81B7-EA9382F38922}" dt="2023-06-30T09:32:56.158" v="1048" actId="20577"/>
        <pc:sldMkLst>
          <pc:docMk/>
          <pc:sldMk cId="756370521" sldId="291"/>
        </pc:sldMkLst>
        <pc:spChg chg="mod">
          <ac:chgData name="S.Cross" userId="dbb73b7f-a436-47ee-a6b6-cde65ace72d7" providerId="ADAL" clId="{ACCDCF62-A06B-493B-81B7-EA9382F38922}" dt="2023-06-30T09:32:56.158" v="1048" actId="20577"/>
          <ac:spMkLst>
            <pc:docMk/>
            <pc:sldMk cId="756370521" sldId="291"/>
            <ac:spMk id="10" creationId="{CDF5BF58-630F-22AA-6DD4-D7494A863A51}"/>
          </ac:spMkLst>
        </pc:spChg>
      </pc:sldChg>
      <pc:sldChg chg="addSp delSp modSp mod ord">
        <pc:chgData name="S.Cross" userId="dbb73b7f-a436-47ee-a6b6-cde65ace72d7" providerId="ADAL" clId="{ACCDCF62-A06B-493B-81B7-EA9382F38922}" dt="2023-06-30T09:44:44.601" v="1070" actId="20578"/>
        <pc:sldMkLst>
          <pc:docMk/>
          <pc:sldMk cId="3703503674" sldId="292"/>
        </pc:sldMkLst>
        <pc:spChg chg="mod">
          <ac:chgData name="S.Cross" userId="dbb73b7f-a436-47ee-a6b6-cde65ace72d7" providerId="ADAL" clId="{ACCDCF62-A06B-493B-81B7-EA9382F38922}" dt="2023-06-30T09:05:43.283" v="865" actId="20577"/>
          <ac:spMkLst>
            <pc:docMk/>
            <pc:sldMk cId="3703503674" sldId="292"/>
            <ac:spMk id="10" creationId="{E494482F-C40A-BBEA-2AAF-DD65D0D51AFA}"/>
          </ac:spMkLst>
        </pc:spChg>
        <pc:spChg chg="mod">
          <ac:chgData name="S.Cross" userId="dbb73b7f-a436-47ee-a6b6-cde65ace72d7" providerId="ADAL" clId="{ACCDCF62-A06B-493B-81B7-EA9382F38922}" dt="2023-06-30T09:05:56.504" v="866"/>
          <ac:spMkLst>
            <pc:docMk/>
            <pc:sldMk cId="3703503674" sldId="292"/>
            <ac:spMk id="16" creationId="{808C938A-CC77-E29B-2D79-8BCA6B42B966}"/>
          </ac:spMkLst>
        </pc:spChg>
        <pc:spChg chg="mod">
          <ac:chgData name="S.Cross" userId="dbb73b7f-a436-47ee-a6b6-cde65ace72d7" providerId="ADAL" clId="{ACCDCF62-A06B-493B-81B7-EA9382F38922}" dt="2023-06-30T09:06:16.069" v="869" actId="1076"/>
          <ac:spMkLst>
            <pc:docMk/>
            <pc:sldMk cId="3703503674" sldId="292"/>
            <ac:spMk id="20" creationId="{9F7DE24A-620C-4936-98CC-03F89AF79A0E}"/>
          </ac:spMkLst>
        </pc:spChg>
        <pc:spChg chg="mod">
          <ac:chgData name="S.Cross" userId="dbb73b7f-a436-47ee-a6b6-cde65ace72d7" providerId="ADAL" clId="{ACCDCF62-A06B-493B-81B7-EA9382F38922}" dt="2023-06-30T09:06:21.657" v="874" actId="20577"/>
          <ac:spMkLst>
            <pc:docMk/>
            <pc:sldMk cId="3703503674" sldId="292"/>
            <ac:spMk id="21" creationId="{BF8364F0-4210-D35B-4E13-3C621044089B}"/>
          </ac:spMkLst>
        </pc:spChg>
        <pc:graphicFrameChg chg="mod modGraphic">
          <ac:chgData name="S.Cross" userId="dbb73b7f-a436-47ee-a6b6-cde65ace72d7" providerId="ADAL" clId="{ACCDCF62-A06B-493B-81B7-EA9382F38922}" dt="2023-06-30T09:14:19.952" v="877" actId="20577"/>
          <ac:graphicFrameMkLst>
            <pc:docMk/>
            <pc:sldMk cId="3703503674" sldId="292"/>
            <ac:graphicFrameMk id="8" creationId="{CA1DDF4D-CBAC-6B6A-D5D4-646836A64F3E}"/>
          </ac:graphicFrameMkLst>
        </pc:graphicFrameChg>
        <pc:picChg chg="add mod">
          <ac:chgData name="S.Cross" userId="dbb73b7f-a436-47ee-a6b6-cde65ace72d7" providerId="ADAL" clId="{ACCDCF62-A06B-493B-81B7-EA9382F38922}" dt="2023-06-30T09:38:47.931" v="1067" actId="1076"/>
          <ac:picMkLst>
            <pc:docMk/>
            <pc:sldMk cId="3703503674" sldId="292"/>
            <ac:picMk id="9" creationId="{A7778E40-887A-D68A-85EB-47B26AB8D8E8}"/>
          </ac:picMkLst>
        </pc:picChg>
        <pc:picChg chg="add del mod">
          <ac:chgData name="S.Cross" userId="dbb73b7f-a436-47ee-a6b6-cde65ace72d7" providerId="ADAL" clId="{ACCDCF62-A06B-493B-81B7-EA9382F38922}" dt="2023-06-30T09:38:33.900" v="1063" actId="478"/>
          <ac:picMkLst>
            <pc:docMk/>
            <pc:sldMk cId="3703503674" sldId="292"/>
            <ac:picMk id="13" creationId="{EB49ED99-6537-AC3D-C39E-0294D37114BF}"/>
          </ac:picMkLst>
        </pc:picChg>
      </pc:sldChg>
      <pc:sldChg chg="addSp modSp mod modAnim">
        <pc:chgData name="S.Cross" userId="dbb73b7f-a436-47ee-a6b6-cde65ace72d7" providerId="ADAL" clId="{ACCDCF62-A06B-493B-81B7-EA9382F38922}" dt="2023-06-30T09:29:51.026" v="1041" actId="20577"/>
        <pc:sldMkLst>
          <pc:docMk/>
          <pc:sldMk cId="3212351686" sldId="293"/>
        </pc:sldMkLst>
        <pc:spChg chg="mod">
          <ac:chgData name="S.Cross" userId="dbb73b7f-a436-47ee-a6b6-cde65ace72d7" providerId="ADAL" clId="{ACCDCF62-A06B-493B-81B7-EA9382F38922}" dt="2023-06-30T09:29:51.026" v="1041" actId="20577"/>
          <ac:spMkLst>
            <pc:docMk/>
            <pc:sldMk cId="3212351686" sldId="293"/>
            <ac:spMk id="3" creationId="{A2C54742-C497-FA52-B939-12B5A9EDC410}"/>
          </ac:spMkLst>
        </pc:spChg>
        <pc:spChg chg="mod">
          <ac:chgData name="S.Cross" userId="dbb73b7f-a436-47ee-a6b6-cde65ace72d7" providerId="ADAL" clId="{ACCDCF62-A06B-493B-81B7-EA9382F38922}" dt="2023-06-30T09:15:23.903" v="892" actId="20577"/>
          <ac:spMkLst>
            <pc:docMk/>
            <pc:sldMk cId="3212351686" sldId="293"/>
            <ac:spMk id="5" creationId="{9B93D694-1558-716C-B78A-3C8113C06964}"/>
          </ac:spMkLst>
        </pc:spChg>
        <pc:spChg chg="mod">
          <ac:chgData name="S.Cross" userId="dbb73b7f-a436-47ee-a6b6-cde65ace72d7" providerId="ADAL" clId="{ACCDCF62-A06B-493B-81B7-EA9382F38922}" dt="2023-06-30T09:16:59.840" v="996" actId="20577"/>
          <ac:spMkLst>
            <pc:docMk/>
            <pc:sldMk cId="3212351686" sldId="293"/>
            <ac:spMk id="6" creationId="{D1FF3E5C-1878-B2E1-00F1-B65710369122}"/>
          </ac:spMkLst>
        </pc:spChg>
        <pc:picChg chg="add mod">
          <ac:chgData name="S.Cross" userId="dbb73b7f-a436-47ee-a6b6-cde65ace72d7" providerId="ADAL" clId="{ACCDCF62-A06B-493B-81B7-EA9382F38922}" dt="2023-06-30T09:15:33.863" v="897" actId="1076"/>
          <ac:picMkLst>
            <pc:docMk/>
            <pc:sldMk cId="3212351686" sldId="293"/>
            <ac:picMk id="2" creationId="{F941525C-286A-575C-6D3C-CD5AB25B3EC2}"/>
          </ac:picMkLst>
        </pc:picChg>
        <pc:picChg chg="add mod">
          <ac:chgData name="S.Cross" userId="dbb73b7f-a436-47ee-a6b6-cde65ace72d7" providerId="ADAL" clId="{ACCDCF62-A06B-493B-81B7-EA9382F38922}" dt="2023-06-30T09:17:16.557" v="1003" actId="1035"/>
          <ac:picMkLst>
            <pc:docMk/>
            <pc:sldMk cId="3212351686" sldId="293"/>
            <ac:picMk id="7" creationId="{3209BE4B-5DBE-6541-FFF9-F54085CC15D0}"/>
          </ac:picMkLst>
        </pc:picChg>
      </pc:sldChg>
      <pc:sldChg chg="modSp mod">
        <pc:chgData name="S.Cross" userId="dbb73b7f-a436-47ee-a6b6-cde65ace72d7" providerId="ADAL" clId="{ACCDCF62-A06B-493B-81B7-EA9382F38922}" dt="2023-06-30T09:32:43.372" v="1046"/>
        <pc:sldMkLst>
          <pc:docMk/>
          <pc:sldMk cId="2632008390" sldId="294"/>
        </pc:sldMkLst>
        <pc:spChg chg="mod">
          <ac:chgData name="S.Cross" userId="dbb73b7f-a436-47ee-a6b6-cde65ace72d7" providerId="ADAL" clId="{ACCDCF62-A06B-493B-81B7-EA9382F38922}" dt="2023-06-30T09:32:43.372" v="1046"/>
          <ac:spMkLst>
            <pc:docMk/>
            <pc:sldMk cId="2632008390" sldId="294"/>
            <ac:spMk id="10" creationId="{CDF5BF58-630F-22AA-6DD4-D7494A863A51}"/>
          </ac:spMkLst>
        </pc:spChg>
      </pc:sldChg>
      <pc:sldChg chg="addSp modSp mod">
        <pc:chgData name="S.Cross" userId="dbb73b7f-a436-47ee-a6b6-cde65ace72d7" providerId="ADAL" clId="{ACCDCF62-A06B-493B-81B7-EA9382F38922}" dt="2023-06-30T11:55:35.755" v="1188" actId="1036"/>
        <pc:sldMkLst>
          <pc:docMk/>
          <pc:sldMk cId="45756326" sldId="295"/>
        </pc:sldMkLst>
        <pc:spChg chg="mod">
          <ac:chgData name="S.Cross" userId="dbb73b7f-a436-47ee-a6b6-cde65ace72d7" providerId="ADAL" clId="{ACCDCF62-A06B-493B-81B7-EA9382F38922}" dt="2023-06-30T11:54:57.540" v="1172" actId="1076"/>
          <ac:spMkLst>
            <pc:docMk/>
            <pc:sldMk cId="45756326" sldId="295"/>
            <ac:spMk id="3" creationId="{4194AE01-45F0-29CB-FDDB-82C40AC97EBB}"/>
          </ac:spMkLst>
        </pc:spChg>
        <pc:spChg chg="mod">
          <ac:chgData name="S.Cross" userId="dbb73b7f-a436-47ee-a6b6-cde65ace72d7" providerId="ADAL" clId="{ACCDCF62-A06B-493B-81B7-EA9382F38922}" dt="2023-06-30T11:40:11.254" v="1071"/>
          <ac:spMkLst>
            <pc:docMk/>
            <pc:sldMk cId="45756326" sldId="295"/>
            <ac:spMk id="10" creationId="{E494482F-C40A-BBEA-2AAF-DD65D0D51AFA}"/>
          </ac:spMkLst>
        </pc:spChg>
        <pc:spChg chg="mod">
          <ac:chgData name="S.Cross" userId="dbb73b7f-a436-47ee-a6b6-cde65ace72d7" providerId="ADAL" clId="{ACCDCF62-A06B-493B-81B7-EA9382F38922}" dt="2023-06-30T11:41:42.116" v="1081" actId="14100"/>
          <ac:spMkLst>
            <pc:docMk/>
            <pc:sldMk cId="45756326" sldId="295"/>
            <ac:spMk id="11" creationId="{A03809A9-D761-9DD0-8937-DF49BA187D35}"/>
          </ac:spMkLst>
        </pc:spChg>
        <pc:spChg chg="mod">
          <ac:chgData name="S.Cross" userId="dbb73b7f-a436-47ee-a6b6-cde65ace72d7" providerId="ADAL" clId="{ACCDCF62-A06B-493B-81B7-EA9382F38922}" dt="2023-06-30T11:41:33.223" v="1076" actId="20577"/>
          <ac:spMkLst>
            <pc:docMk/>
            <pc:sldMk cId="45756326" sldId="295"/>
            <ac:spMk id="16" creationId="{808C938A-CC77-E29B-2D79-8BCA6B42B966}"/>
          </ac:spMkLst>
        </pc:spChg>
        <pc:spChg chg="mod">
          <ac:chgData name="S.Cross" userId="dbb73b7f-a436-47ee-a6b6-cde65ace72d7" providerId="ADAL" clId="{ACCDCF62-A06B-493B-81B7-EA9382F38922}" dt="2023-06-30T11:54:57.540" v="1172" actId="1076"/>
          <ac:spMkLst>
            <pc:docMk/>
            <pc:sldMk cId="45756326" sldId="295"/>
            <ac:spMk id="20" creationId="{9F7DE24A-620C-4936-98CC-03F89AF79A0E}"/>
          </ac:spMkLst>
        </pc:spChg>
        <pc:spChg chg="mod">
          <ac:chgData name="S.Cross" userId="dbb73b7f-a436-47ee-a6b6-cde65ace72d7" providerId="ADAL" clId="{ACCDCF62-A06B-493B-81B7-EA9382F38922}" dt="2023-06-30T11:55:28.956" v="1181" actId="5793"/>
          <ac:spMkLst>
            <pc:docMk/>
            <pc:sldMk cId="45756326" sldId="295"/>
            <ac:spMk id="21" creationId="{BF8364F0-4210-D35B-4E13-3C621044089B}"/>
          </ac:spMkLst>
        </pc:spChg>
        <pc:graphicFrameChg chg="mod modGraphic">
          <ac:chgData name="S.Cross" userId="dbb73b7f-a436-47ee-a6b6-cde65ace72d7" providerId="ADAL" clId="{ACCDCF62-A06B-493B-81B7-EA9382F38922}" dt="2023-06-30T11:54:57.540" v="1172" actId="1076"/>
          <ac:graphicFrameMkLst>
            <pc:docMk/>
            <pc:sldMk cId="45756326" sldId="295"/>
            <ac:graphicFrameMk id="8" creationId="{CA1DDF4D-CBAC-6B6A-D5D4-646836A64F3E}"/>
          </ac:graphicFrameMkLst>
        </pc:graphicFrameChg>
        <pc:picChg chg="add mod">
          <ac:chgData name="S.Cross" userId="dbb73b7f-a436-47ee-a6b6-cde65ace72d7" providerId="ADAL" clId="{ACCDCF62-A06B-493B-81B7-EA9382F38922}" dt="2023-06-30T11:55:35.755" v="1188" actId="1036"/>
          <ac:picMkLst>
            <pc:docMk/>
            <pc:sldMk cId="45756326" sldId="295"/>
            <ac:picMk id="2" creationId="{84BF506D-B3C8-4DD0-575D-1C985897D059}"/>
          </ac:picMkLst>
        </pc:picChg>
        <pc:picChg chg="mod">
          <ac:chgData name="S.Cross" userId="dbb73b7f-a436-47ee-a6b6-cde65ace72d7" providerId="ADAL" clId="{ACCDCF62-A06B-493B-81B7-EA9382F38922}" dt="2023-06-30T11:54:57.540" v="1172" actId="1076"/>
          <ac:picMkLst>
            <pc:docMk/>
            <pc:sldMk cId="45756326" sldId="295"/>
            <ac:picMk id="5" creationId="{6844F870-A489-B331-2AD6-C2BFE345FAD5}"/>
          </ac:picMkLst>
        </pc:picChg>
        <pc:picChg chg="mod">
          <ac:chgData name="S.Cross" userId="dbb73b7f-a436-47ee-a6b6-cde65ace72d7" providerId="ADAL" clId="{ACCDCF62-A06B-493B-81B7-EA9382F38922}" dt="2023-06-30T11:54:57.540" v="1172" actId="1076"/>
          <ac:picMkLst>
            <pc:docMk/>
            <pc:sldMk cId="45756326" sldId="295"/>
            <ac:picMk id="6" creationId="{3E83F7BE-09B5-91F3-0C16-894A716C7763}"/>
          </ac:picMkLst>
        </pc:picChg>
        <pc:picChg chg="mod">
          <ac:chgData name="S.Cross" userId="dbb73b7f-a436-47ee-a6b6-cde65ace72d7" providerId="ADAL" clId="{ACCDCF62-A06B-493B-81B7-EA9382F38922}" dt="2023-06-30T11:54:57.540" v="1172" actId="1076"/>
          <ac:picMkLst>
            <pc:docMk/>
            <pc:sldMk cId="45756326" sldId="295"/>
            <ac:picMk id="7" creationId="{ABAAD1EE-2B6B-7EBB-27F6-DBA5B1EDC148}"/>
          </ac:picMkLst>
        </pc:picChg>
        <pc:picChg chg="mod">
          <ac:chgData name="S.Cross" userId="dbb73b7f-a436-47ee-a6b6-cde65ace72d7" providerId="ADAL" clId="{ACCDCF62-A06B-493B-81B7-EA9382F38922}" dt="2023-06-30T11:41:39.060" v="1079" actId="1076"/>
          <ac:picMkLst>
            <pc:docMk/>
            <pc:sldMk cId="45756326" sldId="295"/>
            <ac:picMk id="3073" creationId="{632C3579-B5A2-4085-3DBF-31EBC3149F79}"/>
          </ac:picMkLst>
        </pc:picChg>
      </pc:sldChg>
      <pc:sldChg chg="addSp delSp modSp mod">
        <pc:chgData name="S.Cross" userId="dbb73b7f-a436-47ee-a6b6-cde65ace72d7" providerId="ADAL" clId="{ACCDCF62-A06B-493B-81B7-EA9382F38922}" dt="2023-06-30T11:49:30.055" v="1149" actId="732"/>
        <pc:sldMkLst>
          <pc:docMk/>
          <pc:sldMk cId="1120921035" sldId="296"/>
        </pc:sldMkLst>
        <pc:spChg chg="del">
          <ac:chgData name="S.Cross" userId="dbb73b7f-a436-47ee-a6b6-cde65ace72d7" providerId="ADAL" clId="{ACCDCF62-A06B-493B-81B7-EA9382F38922}" dt="2023-06-30T11:48:35.128" v="1121" actId="478"/>
          <ac:spMkLst>
            <pc:docMk/>
            <pc:sldMk cId="1120921035" sldId="296"/>
            <ac:spMk id="3" creationId="{A2C54742-C497-FA52-B939-12B5A9EDC410}"/>
          </ac:spMkLst>
        </pc:spChg>
        <pc:spChg chg="mod">
          <ac:chgData name="S.Cross" userId="dbb73b7f-a436-47ee-a6b6-cde65ace72d7" providerId="ADAL" clId="{ACCDCF62-A06B-493B-81B7-EA9382F38922}" dt="2023-06-30T11:48:33.056" v="1120" actId="20577"/>
          <ac:spMkLst>
            <pc:docMk/>
            <pc:sldMk cId="1120921035" sldId="296"/>
            <ac:spMk id="4" creationId="{A67B09E8-C9B5-0EEB-B621-159590EEC45F}"/>
          </ac:spMkLst>
        </pc:spChg>
        <pc:spChg chg="del">
          <ac:chgData name="S.Cross" userId="dbb73b7f-a436-47ee-a6b6-cde65ace72d7" providerId="ADAL" clId="{ACCDCF62-A06B-493B-81B7-EA9382F38922}" dt="2023-06-30T11:48:35.128" v="1121" actId="478"/>
          <ac:spMkLst>
            <pc:docMk/>
            <pc:sldMk cId="1120921035" sldId="296"/>
            <ac:spMk id="5" creationId="{9B93D694-1558-716C-B78A-3C8113C06964}"/>
          </ac:spMkLst>
        </pc:spChg>
        <pc:spChg chg="del">
          <ac:chgData name="S.Cross" userId="dbb73b7f-a436-47ee-a6b6-cde65ace72d7" providerId="ADAL" clId="{ACCDCF62-A06B-493B-81B7-EA9382F38922}" dt="2023-06-30T11:48:35.128" v="1121" actId="478"/>
          <ac:spMkLst>
            <pc:docMk/>
            <pc:sldMk cId="1120921035" sldId="296"/>
            <ac:spMk id="6" creationId="{D1FF3E5C-1878-B2E1-00F1-B65710369122}"/>
          </ac:spMkLst>
        </pc:spChg>
        <pc:spChg chg="add del">
          <ac:chgData name="S.Cross" userId="dbb73b7f-a436-47ee-a6b6-cde65ace72d7" providerId="ADAL" clId="{ACCDCF62-A06B-493B-81B7-EA9382F38922}" dt="2023-06-30T11:48:56.348" v="1127" actId="22"/>
          <ac:spMkLst>
            <pc:docMk/>
            <pc:sldMk cId="1120921035" sldId="296"/>
            <ac:spMk id="9" creationId="{9323D223-174C-0013-9248-44B28FC21A0C}"/>
          </ac:spMkLst>
        </pc:spChg>
        <pc:spChg chg="add del">
          <ac:chgData name="S.Cross" userId="dbb73b7f-a436-47ee-a6b6-cde65ace72d7" providerId="ADAL" clId="{ACCDCF62-A06B-493B-81B7-EA9382F38922}" dt="2023-06-30T11:49:17.972" v="1143" actId="22"/>
          <ac:spMkLst>
            <pc:docMk/>
            <pc:sldMk cId="1120921035" sldId="296"/>
            <ac:spMk id="13" creationId="{758A1CC2-A3F2-2D34-2AD2-D339BDB4918D}"/>
          </ac:spMkLst>
        </pc:spChg>
        <pc:picChg chg="add mod">
          <ac:chgData name="S.Cross" userId="dbb73b7f-a436-47ee-a6b6-cde65ace72d7" providerId="ADAL" clId="{ACCDCF62-A06B-493B-81B7-EA9382F38922}" dt="2023-06-30T11:49:24.471" v="1147" actId="1076"/>
          <ac:picMkLst>
            <pc:docMk/>
            <pc:sldMk cId="1120921035" sldId="296"/>
            <ac:picMk id="7" creationId="{E5C27886-F814-882F-5608-D64361C77C9E}"/>
          </ac:picMkLst>
        </pc:picChg>
        <pc:picChg chg="add del mod">
          <ac:chgData name="S.Cross" userId="dbb73b7f-a436-47ee-a6b6-cde65ace72d7" providerId="ADAL" clId="{ACCDCF62-A06B-493B-81B7-EA9382F38922}" dt="2023-06-30T11:49:13.848" v="1139" actId="22"/>
          <ac:picMkLst>
            <pc:docMk/>
            <pc:sldMk cId="1120921035" sldId="296"/>
            <ac:picMk id="11" creationId="{68F27585-E730-1FF8-F765-773863E730BF}"/>
          </ac:picMkLst>
        </pc:picChg>
        <pc:picChg chg="add mod modCrop">
          <ac:chgData name="S.Cross" userId="dbb73b7f-a436-47ee-a6b6-cde65ace72d7" providerId="ADAL" clId="{ACCDCF62-A06B-493B-81B7-EA9382F38922}" dt="2023-06-30T11:49:30.055" v="1149" actId="732"/>
          <ac:picMkLst>
            <pc:docMk/>
            <pc:sldMk cId="1120921035" sldId="296"/>
            <ac:picMk id="15" creationId="{FF857344-A22B-5AE7-4C55-22DC021A8AAF}"/>
          </ac:picMkLst>
        </pc:picChg>
      </pc:sldChg>
      <pc:sldChg chg="addSp delSp modSp add mod">
        <pc:chgData name="S.Cross" userId="dbb73b7f-a436-47ee-a6b6-cde65ace72d7" providerId="ADAL" clId="{ACCDCF62-A06B-493B-81B7-EA9382F38922}" dt="2023-06-30T08:37:45.138" v="795" actId="1076"/>
        <pc:sldMkLst>
          <pc:docMk/>
          <pc:sldMk cId="2038137847" sldId="298"/>
        </pc:sldMkLst>
        <pc:spChg chg="del">
          <ac:chgData name="S.Cross" userId="dbb73b7f-a436-47ee-a6b6-cde65ace72d7" providerId="ADAL" clId="{ACCDCF62-A06B-493B-81B7-EA9382F38922}" dt="2023-06-30T08:36:16.021" v="729" actId="478"/>
          <ac:spMkLst>
            <pc:docMk/>
            <pc:sldMk cId="2038137847" sldId="298"/>
            <ac:spMk id="3" creationId="{A2C54742-C497-FA52-B939-12B5A9EDC410}"/>
          </ac:spMkLst>
        </pc:spChg>
        <pc:spChg chg="mod">
          <ac:chgData name="S.Cross" userId="dbb73b7f-a436-47ee-a6b6-cde65ace72d7" providerId="ADAL" clId="{ACCDCF62-A06B-493B-81B7-EA9382F38922}" dt="2023-06-30T08:36:48.717" v="778" actId="20577"/>
          <ac:spMkLst>
            <pc:docMk/>
            <pc:sldMk cId="2038137847" sldId="298"/>
            <ac:spMk id="5" creationId="{9B93D694-1558-716C-B78A-3C8113C06964}"/>
          </ac:spMkLst>
        </pc:spChg>
        <pc:spChg chg="del">
          <ac:chgData name="S.Cross" userId="dbb73b7f-a436-47ee-a6b6-cde65ace72d7" providerId="ADAL" clId="{ACCDCF62-A06B-493B-81B7-EA9382F38922}" dt="2023-06-30T08:36:14.989" v="728" actId="478"/>
          <ac:spMkLst>
            <pc:docMk/>
            <pc:sldMk cId="2038137847" sldId="298"/>
            <ac:spMk id="6" creationId="{D1FF3E5C-1878-B2E1-00F1-B65710369122}"/>
          </ac:spMkLst>
        </pc:spChg>
        <pc:spChg chg="add mod">
          <ac:chgData name="S.Cross" userId="dbb73b7f-a436-47ee-a6b6-cde65ace72d7" providerId="ADAL" clId="{ACCDCF62-A06B-493B-81B7-EA9382F38922}" dt="2023-06-30T08:37:42.842" v="794" actId="14100"/>
          <ac:spMkLst>
            <pc:docMk/>
            <pc:sldMk cId="2038137847" sldId="298"/>
            <ac:spMk id="7" creationId="{EA9E1F65-6C36-3C46-1BE0-0FFEDC6D0DDA}"/>
          </ac:spMkLst>
        </pc:spChg>
        <pc:spChg chg="add mod">
          <ac:chgData name="S.Cross" userId="dbb73b7f-a436-47ee-a6b6-cde65ace72d7" providerId="ADAL" clId="{ACCDCF62-A06B-493B-81B7-EA9382F38922}" dt="2023-06-30T08:37:45.138" v="795" actId="1076"/>
          <ac:spMkLst>
            <pc:docMk/>
            <pc:sldMk cId="2038137847" sldId="298"/>
            <ac:spMk id="9" creationId="{78E19DF6-A88E-D3EE-1CD9-87BE9B3E5D12}"/>
          </ac:spMkLst>
        </pc:spChg>
        <pc:picChg chg="add mod">
          <ac:chgData name="S.Cross" userId="dbb73b7f-a436-47ee-a6b6-cde65ace72d7" providerId="ADAL" clId="{ACCDCF62-A06B-493B-81B7-EA9382F38922}" dt="2023-06-30T08:36:46.580" v="776" actId="1076"/>
          <ac:picMkLst>
            <pc:docMk/>
            <pc:sldMk cId="2038137847" sldId="298"/>
            <ac:picMk id="2" creationId="{6B1DE9FA-D4F4-DF97-1FCD-9305858F1546}"/>
          </ac:picMkLst>
        </pc:picChg>
        <pc:picChg chg="del">
          <ac:chgData name="S.Cross" userId="dbb73b7f-a436-47ee-a6b6-cde65ace72d7" providerId="ADAL" clId="{ACCDCF62-A06B-493B-81B7-EA9382F38922}" dt="2023-06-30T08:36:17.037" v="730" actId="478"/>
          <ac:picMkLst>
            <pc:docMk/>
            <pc:sldMk cId="2038137847" sldId="298"/>
            <ac:picMk id="8" creationId="{F3ECFF7E-1D01-F334-50C3-B6F627669430}"/>
          </ac:picMkLst>
        </pc:picChg>
        <pc:picChg chg="del">
          <ac:chgData name="S.Cross" userId="dbb73b7f-a436-47ee-a6b6-cde65ace72d7" providerId="ADAL" clId="{ACCDCF62-A06B-493B-81B7-EA9382F38922}" dt="2023-06-30T08:36:17.621" v="731" actId="478"/>
          <ac:picMkLst>
            <pc:docMk/>
            <pc:sldMk cId="2038137847" sldId="298"/>
            <ac:picMk id="10" creationId="{9F4A6679-8AC5-F092-E2E1-36070D13AF98}"/>
          </ac:picMkLst>
        </pc:picChg>
      </pc:sldChg>
      <pc:sldChg chg="add ord">
        <pc:chgData name="S.Cross" userId="dbb73b7f-a436-47ee-a6b6-cde65ace72d7" providerId="ADAL" clId="{ACCDCF62-A06B-493B-81B7-EA9382F38922}" dt="2023-06-30T08:37:10.854" v="788"/>
        <pc:sldMkLst>
          <pc:docMk/>
          <pc:sldMk cId="2924289655" sldId="299"/>
        </pc:sldMkLst>
      </pc:sldChg>
      <pc:sldChg chg="add">
        <pc:chgData name="S.Cross" userId="dbb73b7f-a436-47ee-a6b6-cde65ace72d7" providerId="ADAL" clId="{ACCDCF62-A06B-493B-81B7-EA9382F38922}" dt="2023-06-30T09:16:05.152" v="898"/>
        <pc:sldMkLst>
          <pc:docMk/>
          <pc:sldMk cId="1127310773" sldId="300"/>
        </pc:sldMkLst>
      </pc:sldChg>
      <pc:sldChg chg="addSp delSp modSp add mod">
        <pc:chgData name="S.Cross" userId="dbb73b7f-a436-47ee-a6b6-cde65ace72d7" providerId="ADAL" clId="{ACCDCF62-A06B-493B-81B7-EA9382F38922}" dt="2023-06-30T11:50:38.830" v="1157" actId="732"/>
        <pc:sldMkLst>
          <pc:docMk/>
          <pc:sldMk cId="4141268356" sldId="301"/>
        </pc:sldMkLst>
        <pc:picChg chg="add mod">
          <ac:chgData name="S.Cross" userId="dbb73b7f-a436-47ee-a6b6-cde65ace72d7" providerId="ADAL" clId="{ACCDCF62-A06B-493B-81B7-EA9382F38922}" dt="2023-06-30T11:49:48.823" v="1154" actId="1076"/>
          <ac:picMkLst>
            <pc:docMk/>
            <pc:sldMk cId="4141268356" sldId="301"/>
            <ac:picMk id="3" creationId="{5683FC6F-71C9-B736-9A0D-7E988B667C0C}"/>
          </ac:picMkLst>
        </pc:picChg>
        <pc:picChg chg="add mod modCrop">
          <ac:chgData name="S.Cross" userId="dbb73b7f-a436-47ee-a6b6-cde65ace72d7" providerId="ADAL" clId="{ACCDCF62-A06B-493B-81B7-EA9382F38922}" dt="2023-06-30T11:50:38.830" v="1157" actId="732"/>
          <ac:picMkLst>
            <pc:docMk/>
            <pc:sldMk cId="4141268356" sldId="301"/>
            <ac:picMk id="6" creationId="{014A6605-2ABA-15FA-CEE9-A953C0EF83BF}"/>
          </ac:picMkLst>
        </pc:picChg>
        <pc:picChg chg="del">
          <ac:chgData name="S.Cross" userId="dbb73b7f-a436-47ee-a6b6-cde65ace72d7" providerId="ADAL" clId="{ACCDCF62-A06B-493B-81B7-EA9382F38922}" dt="2023-06-30T11:49:35.815" v="1151" actId="478"/>
          <ac:picMkLst>
            <pc:docMk/>
            <pc:sldMk cId="4141268356" sldId="301"/>
            <ac:picMk id="7" creationId="{E5C27886-F814-882F-5608-D64361C77C9E}"/>
          </ac:picMkLst>
        </pc:picChg>
        <pc:picChg chg="del">
          <ac:chgData name="S.Cross" userId="dbb73b7f-a436-47ee-a6b6-cde65ace72d7" providerId="ADAL" clId="{ACCDCF62-A06B-493B-81B7-EA9382F38922}" dt="2023-06-30T11:49:36.647" v="1152" actId="478"/>
          <ac:picMkLst>
            <pc:docMk/>
            <pc:sldMk cId="4141268356" sldId="301"/>
            <ac:picMk id="15" creationId="{FF857344-A22B-5AE7-4C55-22DC021A8AAF}"/>
          </ac:picMkLst>
        </pc:picChg>
      </pc:sldChg>
      <pc:sldChg chg="addSp delSp modSp add mod">
        <pc:chgData name="S.Cross" userId="dbb73b7f-a436-47ee-a6b6-cde65ace72d7" providerId="ADAL" clId="{ACCDCF62-A06B-493B-81B7-EA9382F38922}" dt="2023-06-30T11:51:00.885" v="1163" actId="1076"/>
        <pc:sldMkLst>
          <pc:docMk/>
          <pc:sldMk cId="1829351542" sldId="302"/>
        </pc:sldMkLst>
        <pc:picChg chg="add mod">
          <ac:chgData name="S.Cross" userId="dbb73b7f-a436-47ee-a6b6-cde65ace72d7" providerId="ADAL" clId="{ACCDCF62-A06B-493B-81B7-EA9382F38922}" dt="2023-06-30T11:51:00.885" v="1163" actId="1076"/>
          <ac:picMkLst>
            <pc:docMk/>
            <pc:sldMk cId="1829351542" sldId="302"/>
            <ac:picMk id="2" creationId="{976A398C-EDED-ECB5-B2DD-A0E48FD656F5}"/>
          </ac:picMkLst>
        </pc:picChg>
        <pc:picChg chg="del">
          <ac:chgData name="S.Cross" userId="dbb73b7f-a436-47ee-a6b6-cde65ace72d7" providerId="ADAL" clId="{ACCDCF62-A06B-493B-81B7-EA9382F38922}" dt="2023-06-30T11:50:44.143" v="1159" actId="478"/>
          <ac:picMkLst>
            <pc:docMk/>
            <pc:sldMk cId="1829351542" sldId="302"/>
            <ac:picMk id="3" creationId="{5683FC6F-71C9-B736-9A0D-7E988B667C0C}"/>
          </ac:picMkLst>
        </pc:picChg>
        <pc:picChg chg="del">
          <ac:chgData name="S.Cross" userId="dbb73b7f-a436-47ee-a6b6-cde65ace72d7" providerId="ADAL" clId="{ACCDCF62-A06B-493B-81B7-EA9382F38922}" dt="2023-06-30T11:50:45.142" v="1160" actId="478"/>
          <ac:picMkLst>
            <pc:docMk/>
            <pc:sldMk cId="1829351542" sldId="302"/>
            <ac:picMk id="6" creationId="{014A6605-2ABA-15FA-CEE9-A953C0EF83BF}"/>
          </ac:picMkLst>
        </pc:picChg>
      </pc:sldChg>
      <pc:sldChg chg="addSp delSp modSp add mod">
        <pc:chgData name="S.Cross" userId="dbb73b7f-a436-47ee-a6b6-cde65ace72d7" providerId="ADAL" clId="{ACCDCF62-A06B-493B-81B7-EA9382F38922}" dt="2023-06-30T12:40:25.847" v="1246" actId="1076"/>
        <pc:sldMkLst>
          <pc:docMk/>
          <pc:sldMk cId="3903995617" sldId="303"/>
        </pc:sldMkLst>
        <pc:graphicFrameChg chg="add del mod modGraphic">
          <ac:chgData name="S.Cross" userId="dbb73b7f-a436-47ee-a6b6-cde65ace72d7" providerId="ADAL" clId="{ACCDCF62-A06B-493B-81B7-EA9382F38922}" dt="2023-06-30T12:39:36.981" v="1224" actId="478"/>
          <ac:graphicFrameMkLst>
            <pc:docMk/>
            <pc:sldMk cId="3903995617" sldId="303"/>
            <ac:graphicFrameMk id="3" creationId="{834AC73F-63C6-0A36-D7C8-A9712458F264}"/>
          </ac:graphicFrameMkLst>
        </pc:graphicFrameChg>
        <pc:picChg chg="add del mod">
          <ac:chgData name="S.Cross" userId="dbb73b7f-a436-47ee-a6b6-cde65ace72d7" providerId="ADAL" clId="{ACCDCF62-A06B-493B-81B7-EA9382F38922}" dt="2023-06-30T12:38:35.216" v="1219"/>
          <ac:picMkLst>
            <pc:docMk/>
            <pc:sldMk cId="3903995617" sldId="303"/>
            <ac:picMk id="2" creationId="{BB135477-684F-4A95-63FB-595560D54975}"/>
          </ac:picMkLst>
        </pc:picChg>
        <pc:picChg chg="add mod">
          <ac:chgData name="S.Cross" userId="dbb73b7f-a436-47ee-a6b6-cde65ace72d7" providerId="ADAL" clId="{ACCDCF62-A06B-493B-81B7-EA9382F38922}" dt="2023-06-30T12:40:25.847" v="1246" actId="1076"/>
          <ac:picMkLst>
            <pc:docMk/>
            <pc:sldMk cId="3903995617" sldId="303"/>
            <ac:picMk id="5" creationId="{2E003076-6A9D-D328-F3AB-B7FB9B85AD75}"/>
          </ac:picMkLst>
        </pc:picChg>
        <pc:picChg chg="add del mod">
          <ac:chgData name="S.Cross" userId="dbb73b7f-a436-47ee-a6b6-cde65ace72d7" providerId="ADAL" clId="{ACCDCF62-A06B-493B-81B7-EA9382F38922}" dt="2023-06-30T12:40:23.712" v="1243"/>
          <ac:picMkLst>
            <pc:docMk/>
            <pc:sldMk cId="3903995617" sldId="303"/>
            <ac:picMk id="7" creationId="{822D4C0E-4731-1E6B-4D26-2345EF611288}"/>
          </ac:picMkLst>
        </pc:picChg>
        <pc:picChg chg="add del mod">
          <ac:chgData name="S.Cross" userId="dbb73b7f-a436-47ee-a6b6-cde65ace72d7" providerId="ADAL" clId="{ACCDCF62-A06B-493B-81B7-EA9382F38922}" dt="2023-06-30T12:40:23.103" v="1239"/>
          <ac:picMkLst>
            <pc:docMk/>
            <pc:sldMk cId="3903995617" sldId="303"/>
            <ac:picMk id="9" creationId="{59BC1777-C0C9-AE67-E9E4-7039334C8594}"/>
          </ac:picMkLst>
        </pc:picChg>
      </pc:sldChg>
      <pc:sldChg chg="add del">
        <pc:chgData name="S.Cross" userId="dbb73b7f-a436-47ee-a6b6-cde65ace72d7" providerId="ADAL" clId="{ACCDCF62-A06B-493B-81B7-EA9382F38922}" dt="2023-06-30T12:37:22.762" v="1204" actId="47"/>
        <pc:sldMkLst>
          <pc:docMk/>
          <pc:sldMk cId="1057545850" sldId="304"/>
        </pc:sldMkLst>
      </pc:sldChg>
      <pc:sldChg chg="add">
        <pc:chgData name="S.Cross" userId="dbb73b7f-a436-47ee-a6b6-cde65ace72d7" providerId="ADAL" clId="{ACCDCF62-A06B-493B-81B7-EA9382F38922}" dt="2023-06-30T12:35:18.105" v="1193"/>
        <pc:sldMkLst>
          <pc:docMk/>
          <pc:sldMk cId="2427907425" sldId="305"/>
        </pc:sldMkLst>
      </pc:sldChg>
      <pc:sldChg chg="add">
        <pc:chgData name="S.Cross" userId="dbb73b7f-a436-47ee-a6b6-cde65ace72d7" providerId="ADAL" clId="{ACCDCF62-A06B-493B-81B7-EA9382F38922}" dt="2023-06-30T12:35:20.161" v="1194"/>
        <pc:sldMkLst>
          <pc:docMk/>
          <pc:sldMk cId="532076233" sldId="306"/>
        </pc:sldMkLst>
      </pc:sldChg>
      <pc:sldChg chg="add ord">
        <pc:chgData name="S.Cross" userId="dbb73b7f-a436-47ee-a6b6-cde65ace72d7" providerId="ADAL" clId="{ACCDCF62-A06B-493B-81B7-EA9382F38922}" dt="2023-06-30T12:40:32.950" v="1249"/>
        <pc:sldMkLst>
          <pc:docMk/>
          <pc:sldMk cId="259565506" sldId="307"/>
        </pc:sldMkLst>
      </pc:sldChg>
      <pc:sldChg chg="addSp delSp modSp add del mod">
        <pc:chgData name="S.Cross" userId="dbb73b7f-a436-47ee-a6b6-cde65ace72d7" providerId="ADAL" clId="{ACCDCF62-A06B-493B-81B7-EA9382F38922}" dt="2023-06-30T12:37:21.756" v="1203" actId="47"/>
        <pc:sldMkLst>
          <pc:docMk/>
          <pc:sldMk cId="3478458102" sldId="307"/>
        </pc:sldMkLst>
        <pc:graphicFrameChg chg="add del mod">
          <ac:chgData name="S.Cross" userId="dbb73b7f-a436-47ee-a6b6-cde65ace72d7" providerId="ADAL" clId="{ACCDCF62-A06B-493B-81B7-EA9382F38922}" dt="2023-06-30T12:35:41.726" v="1198" actId="478"/>
          <ac:graphicFrameMkLst>
            <pc:docMk/>
            <pc:sldMk cId="3478458102" sldId="307"/>
            <ac:graphicFrameMk id="2" creationId="{1B83BC18-7058-ACE0-B9DB-364A5F54D18F}"/>
          </ac:graphicFrameMkLst>
        </pc:graphicFrameChg>
        <pc:graphicFrameChg chg="add del">
          <ac:chgData name="S.Cross" userId="dbb73b7f-a436-47ee-a6b6-cde65ace72d7" providerId="ADAL" clId="{ACCDCF62-A06B-493B-81B7-EA9382F38922}" dt="2023-06-30T12:37:19.654" v="1202" actId="478"/>
          <ac:graphicFrameMkLst>
            <pc:docMk/>
            <pc:sldMk cId="3478458102" sldId="307"/>
            <ac:graphicFrameMk id="3" creationId="{834AC73F-63C6-0A36-D7C8-A9712458F264}"/>
          </ac:graphicFrameMkLst>
        </pc:graphicFrameChg>
      </pc:sldChg>
      <pc:sldChg chg="add">
        <pc:chgData name="S.Cross" userId="dbb73b7f-a436-47ee-a6b6-cde65ace72d7" providerId="ADAL" clId="{ACCDCF62-A06B-493B-81B7-EA9382F38922}" dt="2023-06-30T12:40:34.567" v="1250"/>
        <pc:sldMkLst>
          <pc:docMk/>
          <pc:sldMk cId="1268639727" sldId="308"/>
        </pc:sldMkLst>
      </pc:sldChg>
      <pc:sldChg chg="add">
        <pc:chgData name="S.Cross" userId="dbb73b7f-a436-47ee-a6b6-cde65ace72d7" providerId="ADAL" clId="{ACCDCF62-A06B-493B-81B7-EA9382F38922}" dt="2023-06-30T12:40:34.567" v="1250"/>
        <pc:sldMkLst>
          <pc:docMk/>
          <pc:sldMk cId="3242629935" sldId="309"/>
        </pc:sldMkLst>
      </pc:sldChg>
      <pc:sldChg chg="add">
        <pc:chgData name="S.Cross" userId="dbb73b7f-a436-47ee-a6b6-cde65ace72d7" providerId="ADAL" clId="{ACCDCF62-A06B-493B-81B7-EA9382F38922}" dt="2023-06-30T12:40:36.463" v="1251"/>
        <pc:sldMkLst>
          <pc:docMk/>
          <pc:sldMk cId="1699842800" sldId="310"/>
        </pc:sldMkLst>
      </pc:sldChg>
      <pc:sldChg chg="add">
        <pc:chgData name="S.Cross" userId="dbb73b7f-a436-47ee-a6b6-cde65ace72d7" providerId="ADAL" clId="{ACCDCF62-A06B-493B-81B7-EA9382F38922}" dt="2023-06-30T12:40:36.463" v="1251"/>
        <pc:sldMkLst>
          <pc:docMk/>
          <pc:sldMk cId="1834307697" sldId="311"/>
        </pc:sldMkLst>
      </pc:sldChg>
      <pc:sldChg chg="add">
        <pc:chgData name="S.Cross" userId="dbb73b7f-a436-47ee-a6b6-cde65ace72d7" providerId="ADAL" clId="{ACCDCF62-A06B-493B-81B7-EA9382F38922}" dt="2023-06-30T12:40:47.933" v="1252"/>
        <pc:sldMkLst>
          <pc:docMk/>
          <pc:sldMk cId="4057781092" sldId="312"/>
        </pc:sldMkLst>
      </pc:sldChg>
      <pc:sldChg chg="add">
        <pc:chgData name="S.Cross" userId="dbb73b7f-a436-47ee-a6b6-cde65ace72d7" providerId="ADAL" clId="{ACCDCF62-A06B-493B-81B7-EA9382F38922}" dt="2023-06-30T12:40:47.933" v="1252"/>
        <pc:sldMkLst>
          <pc:docMk/>
          <pc:sldMk cId="2896787303" sldId="313"/>
        </pc:sldMkLst>
      </pc:sldChg>
    </pc:docChg>
  </pc:docChgLst>
  <pc:docChgLst>
    <pc:chgData name="L.Chambers" userId="17487578-b9f4-4c6d-8e6e-311a14fec023" providerId="ADAL" clId="{97C370D9-B3D6-4FE8-8E61-AD0E131A4439}"/>
    <pc:docChg chg="custSel addSld modSld sldOrd addSection modSection">
      <pc:chgData name="L.Chambers" userId="17487578-b9f4-4c6d-8e6e-311a14fec023" providerId="ADAL" clId="{97C370D9-B3D6-4FE8-8E61-AD0E131A4439}" dt="2023-06-20T15:00:02.517" v="144" actId="14100"/>
      <pc:docMkLst>
        <pc:docMk/>
      </pc:docMkLst>
      <pc:sldChg chg="addSp delSp modSp new mod ord">
        <pc:chgData name="L.Chambers" userId="17487578-b9f4-4c6d-8e6e-311a14fec023" providerId="ADAL" clId="{97C370D9-B3D6-4FE8-8E61-AD0E131A4439}" dt="2023-06-20T15:00:02.517" v="144" actId="14100"/>
        <pc:sldMkLst>
          <pc:docMk/>
          <pc:sldMk cId="777844635" sldId="263"/>
        </pc:sldMkLst>
        <pc:spChg chg="del">
          <ac:chgData name="L.Chambers" userId="17487578-b9f4-4c6d-8e6e-311a14fec023" providerId="ADAL" clId="{97C370D9-B3D6-4FE8-8E61-AD0E131A4439}" dt="2023-06-20T14:54:06.775" v="4" actId="478"/>
          <ac:spMkLst>
            <pc:docMk/>
            <pc:sldMk cId="777844635" sldId="263"/>
            <ac:spMk id="2" creationId="{EAA4001E-C2F8-41FE-DE40-13A270C18A51}"/>
          </ac:spMkLst>
        </pc:spChg>
        <pc:spChg chg="del">
          <ac:chgData name="L.Chambers" userId="17487578-b9f4-4c6d-8e6e-311a14fec023" providerId="ADAL" clId="{97C370D9-B3D6-4FE8-8E61-AD0E131A4439}" dt="2023-06-20T14:54:06.775" v="4" actId="478"/>
          <ac:spMkLst>
            <pc:docMk/>
            <pc:sldMk cId="777844635" sldId="263"/>
            <ac:spMk id="3" creationId="{9C236845-E24F-B7DB-5CFE-2B3C971DEBC4}"/>
          </ac:spMkLst>
        </pc:spChg>
        <pc:spChg chg="del">
          <ac:chgData name="L.Chambers" userId="17487578-b9f4-4c6d-8e6e-311a14fec023" providerId="ADAL" clId="{97C370D9-B3D6-4FE8-8E61-AD0E131A4439}" dt="2023-06-20T14:54:06.775" v="4" actId="478"/>
          <ac:spMkLst>
            <pc:docMk/>
            <pc:sldMk cId="777844635" sldId="263"/>
            <ac:spMk id="4" creationId="{89A4AC07-C204-D8DF-C3FF-CB24A07CAC2F}"/>
          </ac:spMkLst>
        </pc:spChg>
        <pc:spChg chg="add mod">
          <ac:chgData name="L.Chambers" userId="17487578-b9f4-4c6d-8e6e-311a14fec023" providerId="ADAL" clId="{97C370D9-B3D6-4FE8-8E61-AD0E131A4439}" dt="2023-06-20T14:58:22.958" v="139" actId="255"/>
          <ac:spMkLst>
            <pc:docMk/>
            <pc:sldMk cId="777844635" sldId="263"/>
            <ac:spMk id="6" creationId="{23D1FC5B-F85E-569E-F826-C487AA4E2B9E}"/>
          </ac:spMkLst>
        </pc:spChg>
        <pc:picChg chg="add mod">
          <ac:chgData name="L.Chambers" userId="17487578-b9f4-4c6d-8e6e-311a14fec023" providerId="ADAL" clId="{97C370D9-B3D6-4FE8-8E61-AD0E131A4439}" dt="2023-06-20T15:00:02.517" v="144" actId="14100"/>
          <ac:picMkLst>
            <pc:docMk/>
            <pc:sldMk cId="777844635" sldId="263"/>
            <ac:picMk id="5" creationId="{014149B3-AACC-5E19-0DFC-93795C1DE847}"/>
          </ac:picMkLst>
        </pc:picChg>
      </pc:sldChg>
    </pc:docChg>
  </pc:docChgLst>
  <pc:docChgLst>
    <pc:chgData name="anna.toner@hotmail.com" userId="S::urn:spo:guest#anna.toner@hotmail.com::" providerId="AD" clId="Web-{A15914F7-149C-BF20-994F-017E2EB8DAFC}"/>
    <pc:docChg chg="modSld">
      <pc:chgData name="anna.toner@hotmail.com" userId="S::urn:spo:guest#anna.toner@hotmail.com::" providerId="AD" clId="Web-{A15914F7-149C-BF20-994F-017E2EB8DAFC}" dt="2024-10-07T11:23:47.325" v="417" actId="20577"/>
      <pc:docMkLst>
        <pc:docMk/>
      </pc:docMkLst>
      <pc:sldChg chg="modSp">
        <pc:chgData name="anna.toner@hotmail.com" userId="S::urn:spo:guest#anna.toner@hotmail.com::" providerId="AD" clId="Web-{A15914F7-149C-BF20-994F-017E2EB8DAFC}" dt="2024-10-07T11:22:16.807" v="300"/>
        <pc:sldMkLst>
          <pc:docMk/>
          <pc:sldMk cId="2381335636" sldId="258"/>
        </pc:sldMkLst>
        <pc:graphicFrameChg chg="mod modGraphic">
          <ac:chgData name="anna.toner@hotmail.com" userId="S::urn:spo:guest#anna.toner@hotmail.com::" providerId="AD" clId="Web-{A15914F7-149C-BF20-994F-017E2EB8DAFC}" dt="2024-10-07T11:22:16.807" v="300"/>
          <ac:graphicFrameMkLst>
            <pc:docMk/>
            <pc:sldMk cId="2381335636" sldId="258"/>
            <ac:graphicFrameMk id="8" creationId="{CA1DDF4D-CBAC-6B6A-D5D4-646836A64F3E}"/>
          </ac:graphicFrameMkLst>
        </pc:graphicFrameChg>
      </pc:sldChg>
      <pc:sldChg chg="modSp">
        <pc:chgData name="anna.toner@hotmail.com" userId="S::urn:spo:guest#anna.toner@hotmail.com::" providerId="AD" clId="Web-{A15914F7-149C-BF20-994F-017E2EB8DAFC}" dt="2024-10-07T11:23:47.325" v="417" actId="20577"/>
        <pc:sldMkLst>
          <pc:docMk/>
          <pc:sldMk cId="3721606301" sldId="260"/>
        </pc:sldMkLst>
        <pc:spChg chg="mod">
          <ac:chgData name="anna.toner@hotmail.com" userId="S::urn:spo:guest#anna.toner@hotmail.com::" providerId="AD" clId="Web-{A15914F7-149C-BF20-994F-017E2EB8DAFC}" dt="2024-10-07T11:23:47.325" v="417" actId="20577"/>
          <ac:spMkLst>
            <pc:docMk/>
            <pc:sldMk cId="3721606301" sldId="260"/>
            <ac:spMk id="5" creationId="{9B93D694-1558-716C-B78A-3C8113C06964}"/>
          </ac:spMkLst>
        </pc:spChg>
      </pc:sldChg>
      <pc:sldChg chg="modSp">
        <pc:chgData name="anna.toner@hotmail.com" userId="S::urn:spo:guest#anna.toner@hotmail.com::" providerId="AD" clId="Web-{A15914F7-149C-BF20-994F-017E2EB8DAFC}" dt="2024-10-07T11:22:47.448" v="350"/>
        <pc:sldMkLst>
          <pc:docMk/>
          <pc:sldMk cId="1552170827" sldId="272"/>
        </pc:sldMkLst>
        <pc:graphicFrameChg chg="mod modGraphic">
          <ac:chgData name="anna.toner@hotmail.com" userId="S::urn:spo:guest#anna.toner@hotmail.com::" providerId="AD" clId="Web-{A15914F7-149C-BF20-994F-017E2EB8DAFC}" dt="2024-10-07T11:22:47.448" v="350"/>
          <ac:graphicFrameMkLst>
            <pc:docMk/>
            <pc:sldMk cId="1552170827" sldId="272"/>
            <ac:graphicFrameMk id="8" creationId="{CA1DDF4D-CBAC-6B6A-D5D4-646836A64F3E}"/>
          </ac:graphicFrameMkLst>
        </pc:graphicFrameChg>
      </pc:sldChg>
      <pc:sldChg chg="modSp">
        <pc:chgData name="anna.toner@hotmail.com" userId="S::urn:spo:guest#anna.toner@hotmail.com::" providerId="AD" clId="Web-{A15914F7-149C-BF20-994F-017E2EB8DAFC}" dt="2024-10-07T11:14:30.744" v="246" actId="14100"/>
        <pc:sldMkLst>
          <pc:docMk/>
          <pc:sldMk cId="2629713021" sldId="275"/>
        </pc:sldMkLst>
        <pc:spChg chg="mod">
          <ac:chgData name="anna.toner@hotmail.com" userId="S::urn:spo:guest#anna.toner@hotmail.com::" providerId="AD" clId="Web-{A15914F7-149C-BF20-994F-017E2EB8DAFC}" dt="2024-10-07T11:14:04.790" v="242" actId="20577"/>
          <ac:spMkLst>
            <pc:docMk/>
            <pc:sldMk cId="2629713021" sldId="275"/>
            <ac:spMk id="3" creationId="{A2C54742-C497-FA52-B939-12B5A9EDC410}"/>
          </ac:spMkLst>
        </pc:spChg>
        <pc:picChg chg="mod">
          <ac:chgData name="anna.toner@hotmail.com" userId="S::urn:spo:guest#anna.toner@hotmail.com::" providerId="AD" clId="Web-{A15914F7-149C-BF20-994F-017E2EB8DAFC}" dt="2024-10-07T11:14:30.744" v="246" actId="14100"/>
          <ac:picMkLst>
            <pc:docMk/>
            <pc:sldMk cId="2629713021" sldId="275"/>
            <ac:picMk id="2" creationId="{CF15344B-B354-13B6-F280-3DB8A2BA5351}"/>
          </ac:picMkLst>
        </pc:picChg>
      </pc:sldChg>
      <pc:sldChg chg="addSp modSp">
        <pc:chgData name="anna.toner@hotmail.com" userId="S::urn:spo:guest#anna.toner@hotmail.com::" providerId="AD" clId="Web-{A15914F7-149C-BF20-994F-017E2EB8DAFC}" dt="2024-10-07T11:15:25.856" v="250" actId="1076"/>
        <pc:sldMkLst>
          <pc:docMk/>
          <pc:sldMk cId="3266903894" sldId="279"/>
        </pc:sldMkLst>
        <pc:picChg chg="add mod">
          <ac:chgData name="anna.toner@hotmail.com" userId="S::urn:spo:guest#anna.toner@hotmail.com::" providerId="AD" clId="Web-{A15914F7-149C-BF20-994F-017E2EB8DAFC}" dt="2024-10-07T11:15:22.027" v="248" actId="1076"/>
          <ac:picMkLst>
            <pc:docMk/>
            <pc:sldMk cId="3266903894" sldId="279"/>
            <ac:picMk id="11" creationId="{0568D2E6-FD89-D2E5-5ED1-9271115D42BC}"/>
          </ac:picMkLst>
        </pc:picChg>
        <pc:picChg chg="add mod">
          <ac:chgData name="anna.toner@hotmail.com" userId="S::urn:spo:guest#anna.toner@hotmail.com::" providerId="AD" clId="Web-{A15914F7-149C-BF20-994F-017E2EB8DAFC}" dt="2024-10-07T11:15:25.856" v="250" actId="1076"/>
          <ac:picMkLst>
            <pc:docMk/>
            <pc:sldMk cId="3266903894" sldId="279"/>
            <ac:picMk id="13" creationId="{384F2B84-2064-84B8-D269-591DB7D0FB6C}"/>
          </ac:picMkLst>
        </pc:picChg>
      </pc:sldChg>
      <pc:sldChg chg="delSp">
        <pc:chgData name="anna.toner@hotmail.com" userId="S::urn:spo:guest#anna.toner@hotmail.com::" providerId="AD" clId="Web-{A15914F7-149C-BF20-994F-017E2EB8DAFC}" dt="2024-10-07T11:08:45.624" v="1"/>
        <pc:sldMkLst>
          <pc:docMk/>
          <pc:sldMk cId="1003688437" sldId="314"/>
        </pc:sldMkLst>
        <pc:picChg chg="del">
          <ac:chgData name="anna.toner@hotmail.com" userId="S::urn:spo:guest#anna.toner@hotmail.com::" providerId="AD" clId="Web-{A15914F7-149C-BF20-994F-017E2EB8DAFC}" dt="2024-10-07T11:08:45.624" v="1"/>
          <ac:picMkLst>
            <pc:docMk/>
            <pc:sldMk cId="1003688437" sldId="314"/>
            <ac:picMk id="4" creationId="{A7B23029-02E5-82C2-3D92-A5922FAAFB78}"/>
          </ac:picMkLst>
        </pc:picChg>
        <pc:picChg chg="del">
          <ac:chgData name="anna.toner@hotmail.com" userId="S::urn:spo:guest#anna.toner@hotmail.com::" providerId="AD" clId="Web-{A15914F7-149C-BF20-994F-017E2EB8DAFC}" dt="2024-10-07T11:08:44.061" v="0"/>
          <ac:picMkLst>
            <pc:docMk/>
            <pc:sldMk cId="1003688437" sldId="314"/>
            <ac:picMk id="7" creationId="{E6896974-6CAD-725D-C488-9B8AF982078D}"/>
          </ac:picMkLst>
        </pc:picChg>
      </pc:sldChg>
    </pc:docChg>
  </pc:docChgLst>
  <pc:docChgLst>
    <pc:chgData name="Liv Harrison" userId="086eb4b0-1522-4f26-8580-33777b876e5c" providerId="ADAL" clId="{53486333-564C-4539-B4A3-972A8C2F06A5}"/>
    <pc:docChg chg="undo custSel modSld">
      <pc:chgData name="Liv Harrison" userId="086eb4b0-1522-4f26-8580-33777b876e5c" providerId="ADAL" clId="{53486333-564C-4539-B4A3-972A8C2F06A5}" dt="2024-07-19T12:37:16.656" v="466" actId="1076"/>
      <pc:docMkLst>
        <pc:docMk/>
      </pc:docMkLst>
      <pc:sldChg chg="addSp delSp modSp mod">
        <pc:chgData name="Liv Harrison" userId="086eb4b0-1522-4f26-8580-33777b876e5c" providerId="ADAL" clId="{53486333-564C-4539-B4A3-972A8C2F06A5}" dt="2024-07-19T12:32:55.820" v="449" actId="1076"/>
        <pc:sldMkLst>
          <pc:docMk/>
          <pc:sldMk cId="2629713021" sldId="275"/>
        </pc:sldMkLst>
        <pc:spChg chg="mod">
          <ac:chgData name="Liv Harrison" userId="086eb4b0-1522-4f26-8580-33777b876e5c" providerId="ADAL" clId="{53486333-564C-4539-B4A3-972A8C2F06A5}" dt="2024-07-19T12:25:27.723" v="445" actId="20577"/>
          <ac:spMkLst>
            <pc:docMk/>
            <pc:sldMk cId="2629713021" sldId="275"/>
            <ac:spMk id="3" creationId="{A2C54742-C497-FA52-B939-12B5A9EDC410}"/>
          </ac:spMkLst>
        </pc:spChg>
        <pc:picChg chg="add mod">
          <ac:chgData name="Liv Harrison" userId="086eb4b0-1522-4f26-8580-33777b876e5c" providerId="ADAL" clId="{53486333-564C-4539-B4A3-972A8C2F06A5}" dt="2024-07-19T12:25:07.125" v="437" actId="1076"/>
          <ac:picMkLst>
            <pc:docMk/>
            <pc:sldMk cId="2629713021" sldId="275"/>
            <ac:picMk id="2" creationId="{CF15344B-B354-13B6-F280-3DB8A2BA5351}"/>
          </ac:picMkLst>
        </pc:picChg>
        <pc:picChg chg="add mod">
          <ac:chgData name="Liv Harrison" userId="086eb4b0-1522-4f26-8580-33777b876e5c" providerId="ADAL" clId="{53486333-564C-4539-B4A3-972A8C2F06A5}" dt="2024-07-19T12:32:55.820" v="449" actId="1076"/>
          <ac:picMkLst>
            <pc:docMk/>
            <pc:sldMk cId="2629713021" sldId="275"/>
            <ac:picMk id="4" creationId="{287C6148-0528-652C-0867-23E82815B79C}"/>
          </ac:picMkLst>
        </pc:picChg>
        <pc:picChg chg="del">
          <ac:chgData name="Liv Harrison" userId="086eb4b0-1522-4f26-8580-33777b876e5c" providerId="ADAL" clId="{53486333-564C-4539-B4A3-972A8C2F06A5}" dt="2024-07-19T12:18:36.229" v="63" actId="478"/>
          <ac:picMkLst>
            <pc:docMk/>
            <pc:sldMk cId="2629713021" sldId="275"/>
            <ac:picMk id="1026" creationId="{AC7DC344-A142-5970-3605-CD11DC65F416}"/>
          </ac:picMkLst>
        </pc:picChg>
      </pc:sldChg>
      <pc:sldChg chg="addSp modSp mod modAnim">
        <pc:chgData name="Liv Harrison" userId="086eb4b0-1522-4f26-8580-33777b876e5c" providerId="ADAL" clId="{53486333-564C-4539-B4A3-972A8C2F06A5}" dt="2024-07-19T12:37:16.656" v="466" actId="1076"/>
        <pc:sldMkLst>
          <pc:docMk/>
          <pc:sldMk cId="4260507753" sldId="277"/>
        </pc:sldMkLst>
        <pc:spChg chg="add mod">
          <ac:chgData name="Liv Harrison" userId="086eb4b0-1522-4f26-8580-33777b876e5c" providerId="ADAL" clId="{53486333-564C-4539-B4A3-972A8C2F06A5}" dt="2024-07-19T12:34:23.125" v="457" actId="14100"/>
          <ac:spMkLst>
            <pc:docMk/>
            <pc:sldMk cId="4260507753" sldId="277"/>
            <ac:spMk id="4" creationId="{288FA792-6814-3DB5-6180-2ACCB58C3490}"/>
          </ac:spMkLst>
        </pc:spChg>
        <pc:spChg chg="add mod">
          <ac:chgData name="Liv Harrison" userId="086eb4b0-1522-4f26-8580-33777b876e5c" providerId="ADAL" clId="{53486333-564C-4539-B4A3-972A8C2F06A5}" dt="2024-07-19T12:34:23.125" v="457" actId="14100"/>
          <ac:spMkLst>
            <pc:docMk/>
            <pc:sldMk cId="4260507753" sldId="277"/>
            <ac:spMk id="13" creationId="{037A00E5-E770-9DFD-BDF1-CBC094494924}"/>
          </ac:spMkLst>
        </pc:spChg>
        <pc:spChg chg="add mod">
          <ac:chgData name="Liv Harrison" userId="086eb4b0-1522-4f26-8580-33777b876e5c" providerId="ADAL" clId="{53486333-564C-4539-B4A3-972A8C2F06A5}" dt="2024-07-19T12:34:23.125" v="457" actId="14100"/>
          <ac:spMkLst>
            <pc:docMk/>
            <pc:sldMk cId="4260507753" sldId="277"/>
            <ac:spMk id="18" creationId="{DA8BBE8A-B2F3-9A97-73D6-37EF416846F8}"/>
          </ac:spMkLst>
        </pc:spChg>
        <pc:spChg chg="add mod">
          <ac:chgData name="Liv Harrison" userId="086eb4b0-1522-4f26-8580-33777b876e5c" providerId="ADAL" clId="{53486333-564C-4539-B4A3-972A8C2F06A5}" dt="2024-07-19T12:34:23.125" v="457" actId="14100"/>
          <ac:spMkLst>
            <pc:docMk/>
            <pc:sldMk cId="4260507753" sldId="277"/>
            <ac:spMk id="19" creationId="{4439EC5E-B29A-949D-EC40-3BA4EF969B9F}"/>
          </ac:spMkLst>
        </pc:spChg>
        <pc:spChg chg="mod">
          <ac:chgData name="Liv Harrison" userId="086eb4b0-1522-4f26-8580-33777b876e5c" providerId="ADAL" clId="{53486333-564C-4539-B4A3-972A8C2F06A5}" dt="2024-07-19T12:33:21.402" v="451" actId="1076"/>
          <ac:spMkLst>
            <pc:docMk/>
            <pc:sldMk cId="4260507753" sldId="277"/>
            <ac:spMk id="20" creationId="{9F7DE24A-620C-4936-98CC-03F89AF79A0E}"/>
          </ac:spMkLst>
        </pc:spChg>
        <pc:spChg chg="mod">
          <ac:chgData name="Liv Harrison" userId="086eb4b0-1522-4f26-8580-33777b876e5c" providerId="ADAL" clId="{53486333-564C-4539-B4A3-972A8C2F06A5}" dt="2024-07-19T12:37:10.196" v="465" actId="20577"/>
          <ac:spMkLst>
            <pc:docMk/>
            <pc:sldMk cId="4260507753" sldId="277"/>
            <ac:spMk id="21" creationId="{BF8364F0-4210-D35B-4E13-3C621044089B}"/>
          </ac:spMkLst>
        </pc:spChg>
        <pc:spChg chg="add mod">
          <ac:chgData name="Liv Harrison" userId="086eb4b0-1522-4f26-8580-33777b876e5c" providerId="ADAL" clId="{53486333-564C-4539-B4A3-972A8C2F06A5}" dt="2024-07-19T12:34:23.125" v="457" actId="14100"/>
          <ac:spMkLst>
            <pc:docMk/>
            <pc:sldMk cId="4260507753" sldId="277"/>
            <ac:spMk id="23" creationId="{DDED1468-4FCF-4439-C63D-25D3BF212EAB}"/>
          </ac:spMkLst>
        </pc:spChg>
        <pc:spChg chg="add mod">
          <ac:chgData name="Liv Harrison" userId="086eb4b0-1522-4f26-8580-33777b876e5c" providerId="ADAL" clId="{53486333-564C-4539-B4A3-972A8C2F06A5}" dt="2024-07-19T12:34:23.125" v="457" actId="14100"/>
          <ac:spMkLst>
            <pc:docMk/>
            <pc:sldMk cId="4260507753" sldId="277"/>
            <ac:spMk id="24" creationId="{F6124C38-B031-4D42-C640-04C9A83E5F70}"/>
          </ac:spMkLst>
        </pc:spChg>
        <pc:graphicFrameChg chg="modGraphic">
          <ac:chgData name="Liv Harrison" userId="086eb4b0-1522-4f26-8580-33777b876e5c" providerId="ADAL" clId="{53486333-564C-4539-B4A3-972A8C2F06A5}" dt="2024-07-19T12:33:16.701" v="450" actId="6549"/>
          <ac:graphicFrameMkLst>
            <pc:docMk/>
            <pc:sldMk cId="4260507753" sldId="277"/>
            <ac:graphicFrameMk id="8" creationId="{CA1DDF4D-CBAC-6B6A-D5D4-646836A64F3E}"/>
          </ac:graphicFrameMkLst>
        </pc:graphicFrameChg>
        <pc:picChg chg="mod">
          <ac:chgData name="Liv Harrison" userId="086eb4b0-1522-4f26-8580-33777b876e5c" providerId="ADAL" clId="{53486333-564C-4539-B4A3-972A8C2F06A5}" dt="2024-07-19T12:33:30.098" v="454" actId="1076"/>
          <ac:picMkLst>
            <pc:docMk/>
            <pc:sldMk cId="4260507753" sldId="277"/>
            <ac:picMk id="2" creationId="{4D08BF1A-A88D-7BDE-5DB6-A6ED8E3FE391}"/>
          </ac:picMkLst>
        </pc:picChg>
        <pc:picChg chg="add mod">
          <ac:chgData name="Liv Harrison" userId="086eb4b0-1522-4f26-8580-33777b876e5c" providerId="ADAL" clId="{53486333-564C-4539-B4A3-972A8C2F06A5}" dt="2024-07-19T12:36:05.971" v="461" actId="1076"/>
          <ac:picMkLst>
            <pc:docMk/>
            <pc:sldMk cId="4260507753" sldId="277"/>
            <ac:picMk id="27" creationId="{4B292163-32FD-4EA5-3543-E6E7395F19FC}"/>
          </ac:picMkLst>
        </pc:picChg>
        <pc:picChg chg="add mod">
          <ac:chgData name="Liv Harrison" userId="086eb4b0-1522-4f26-8580-33777b876e5c" providerId="ADAL" clId="{53486333-564C-4539-B4A3-972A8C2F06A5}" dt="2024-07-19T12:37:16.656" v="466" actId="1076"/>
          <ac:picMkLst>
            <pc:docMk/>
            <pc:sldMk cId="4260507753" sldId="277"/>
            <ac:picMk id="29" creationId="{8146885A-D9B6-4295-33B6-C964B1BB3E69}"/>
          </ac:picMkLst>
        </pc:picChg>
        <pc:cxnChg chg="add mod">
          <ac:chgData name="Liv Harrison" userId="086eb4b0-1522-4f26-8580-33777b876e5c" providerId="ADAL" clId="{53486333-564C-4539-B4A3-972A8C2F06A5}" dt="2024-07-19T12:34:23.125" v="457" actId="14100"/>
          <ac:cxnSpMkLst>
            <pc:docMk/>
            <pc:sldMk cId="4260507753" sldId="277"/>
            <ac:cxnSpMk id="22" creationId="{92B1EAC8-C0EB-28C1-05A2-4841CABE9208}"/>
          </ac:cxnSpMkLst>
        </pc:cxnChg>
      </pc:sldChg>
    </pc:docChg>
  </pc:docChgLst>
  <pc:docChgLst>
    <pc:chgData name="S.Cross" userId="dbb73b7f-a436-47ee-a6b6-cde65ace72d7" providerId="ADAL" clId="{C8514018-3817-4629-83DD-511C6B4BCFCC}"/>
    <pc:docChg chg="custSel addSld delSld modSld modSection">
      <pc:chgData name="S.Cross" userId="dbb73b7f-a436-47ee-a6b6-cde65ace72d7" providerId="ADAL" clId="{C8514018-3817-4629-83DD-511C6B4BCFCC}" dt="2023-06-21T06:32:57.497" v="358" actId="478"/>
      <pc:docMkLst>
        <pc:docMk/>
      </pc:docMkLst>
      <pc:sldChg chg="addSp delSp modSp mod">
        <pc:chgData name="S.Cross" userId="dbb73b7f-a436-47ee-a6b6-cde65ace72d7" providerId="ADAL" clId="{C8514018-3817-4629-83DD-511C6B4BCFCC}" dt="2023-06-21T06:24:44.466" v="19" actId="1076"/>
        <pc:sldMkLst>
          <pc:docMk/>
          <pc:sldMk cId="3075418533" sldId="256"/>
        </pc:sldMkLst>
        <pc:spChg chg="mod">
          <ac:chgData name="S.Cross" userId="dbb73b7f-a436-47ee-a6b6-cde65ace72d7" providerId="ADAL" clId="{C8514018-3817-4629-83DD-511C6B4BCFCC}" dt="2023-06-21T06:24:39.819" v="17" actId="1076"/>
          <ac:spMkLst>
            <pc:docMk/>
            <pc:sldMk cId="3075418533" sldId="256"/>
            <ac:spMk id="3" creationId="{A6CC7647-6C26-73D4-E93D-71DE9BEF9614}"/>
          </ac:spMkLst>
        </pc:spChg>
        <pc:graphicFrameChg chg="del">
          <ac:chgData name="S.Cross" userId="dbb73b7f-a436-47ee-a6b6-cde65ace72d7" providerId="ADAL" clId="{C8514018-3817-4629-83DD-511C6B4BCFCC}" dt="2023-06-21T06:22:19.110" v="2" actId="478"/>
          <ac:graphicFrameMkLst>
            <pc:docMk/>
            <pc:sldMk cId="3075418533" sldId="256"/>
            <ac:graphicFrameMk id="7" creationId="{0C191222-D51D-45DC-67CF-76DE03104E39}"/>
          </ac:graphicFrameMkLst>
        </pc:graphicFrameChg>
        <pc:picChg chg="add mod">
          <ac:chgData name="S.Cross" userId="dbb73b7f-a436-47ee-a6b6-cde65ace72d7" providerId="ADAL" clId="{C8514018-3817-4629-83DD-511C6B4BCFCC}" dt="2023-06-21T06:24:44.466" v="19" actId="1076"/>
          <ac:picMkLst>
            <pc:docMk/>
            <pc:sldMk cId="3075418533" sldId="256"/>
            <ac:picMk id="1026" creationId="{00097E1F-C1FB-3A5C-7352-D9250BE4E690}"/>
          </ac:picMkLst>
        </pc:picChg>
        <pc:picChg chg="add mod">
          <ac:chgData name="S.Cross" userId="dbb73b7f-a436-47ee-a6b6-cde65ace72d7" providerId="ADAL" clId="{C8514018-3817-4629-83DD-511C6B4BCFCC}" dt="2023-06-21T06:24:31.119" v="16"/>
          <ac:picMkLst>
            <pc:docMk/>
            <pc:sldMk cId="3075418533" sldId="256"/>
            <ac:picMk id="1028" creationId="{4DF1FEA1-367E-153F-A1D2-501ACC20B852}"/>
          </ac:picMkLst>
        </pc:picChg>
      </pc:sldChg>
      <pc:sldChg chg="addSp delSp modSp mod">
        <pc:chgData name="S.Cross" userId="dbb73b7f-a436-47ee-a6b6-cde65ace72d7" providerId="ADAL" clId="{C8514018-3817-4629-83DD-511C6B4BCFCC}" dt="2023-06-21T06:29:21.652" v="68" actId="20577"/>
        <pc:sldMkLst>
          <pc:docMk/>
          <pc:sldMk cId="2381335636" sldId="258"/>
        </pc:sldMkLst>
        <pc:spChg chg="del">
          <ac:chgData name="S.Cross" userId="dbb73b7f-a436-47ee-a6b6-cde65ace72d7" providerId="ADAL" clId="{C8514018-3817-4629-83DD-511C6B4BCFCC}" dt="2023-06-21T06:28:25.134" v="20" actId="478"/>
          <ac:spMkLst>
            <pc:docMk/>
            <pc:sldMk cId="2381335636" sldId="258"/>
            <ac:spMk id="2" creationId="{D15F1800-1BA5-7556-26A8-EFBC4BB934AA}"/>
          </ac:spMkLst>
        </pc:spChg>
        <pc:spChg chg="mod">
          <ac:chgData name="S.Cross" userId="dbb73b7f-a436-47ee-a6b6-cde65ace72d7" providerId="ADAL" clId="{C8514018-3817-4629-83DD-511C6B4BCFCC}" dt="2023-06-21T06:29:03.841" v="61" actId="1076"/>
          <ac:spMkLst>
            <pc:docMk/>
            <pc:sldMk cId="2381335636" sldId="258"/>
            <ac:spMk id="3" creationId="{4194AE01-45F0-29CB-FDDB-82C40AC97EBB}"/>
          </ac:spMkLst>
        </pc:spChg>
        <pc:spChg chg="mod">
          <ac:chgData name="S.Cross" userId="dbb73b7f-a436-47ee-a6b6-cde65ace72d7" providerId="ADAL" clId="{C8514018-3817-4629-83DD-511C6B4BCFCC}" dt="2023-06-21T06:28:45.370" v="56" actId="1076"/>
          <ac:spMkLst>
            <pc:docMk/>
            <pc:sldMk cId="2381335636" sldId="258"/>
            <ac:spMk id="10" creationId="{E494482F-C40A-BBEA-2AAF-DD65D0D51AFA}"/>
          </ac:spMkLst>
        </pc:spChg>
        <pc:spChg chg="mod">
          <ac:chgData name="S.Cross" userId="dbb73b7f-a436-47ee-a6b6-cde65ace72d7" providerId="ADAL" clId="{C8514018-3817-4629-83DD-511C6B4BCFCC}" dt="2023-06-21T06:28:47.777" v="57" actId="1076"/>
          <ac:spMkLst>
            <pc:docMk/>
            <pc:sldMk cId="2381335636" sldId="258"/>
            <ac:spMk id="11" creationId="{A03809A9-D761-9DD0-8937-DF49BA187D35}"/>
          </ac:spMkLst>
        </pc:spChg>
        <pc:spChg chg="add del mod">
          <ac:chgData name="S.Cross" userId="dbb73b7f-a436-47ee-a6b6-cde65ace72d7" providerId="ADAL" clId="{C8514018-3817-4629-83DD-511C6B4BCFCC}" dt="2023-06-21T06:28:28.203" v="21" actId="478"/>
          <ac:spMkLst>
            <pc:docMk/>
            <pc:sldMk cId="2381335636" sldId="258"/>
            <ac:spMk id="12" creationId="{CAD778E4-501F-90FB-76ED-B767754D3D41}"/>
          </ac:spMkLst>
        </pc:spChg>
        <pc:spChg chg="mod">
          <ac:chgData name="S.Cross" userId="dbb73b7f-a436-47ee-a6b6-cde65ace72d7" providerId="ADAL" clId="{C8514018-3817-4629-83DD-511C6B4BCFCC}" dt="2023-06-21T06:28:54.929" v="59" actId="1076"/>
          <ac:spMkLst>
            <pc:docMk/>
            <pc:sldMk cId="2381335636" sldId="258"/>
            <ac:spMk id="14" creationId="{6B8D5A68-9B07-BD55-AD52-3D59F6218D71}"/>
          </ac:spMkLst>
        </pc:spChg>
        <pc:spChg chg="mod">
          <ac:chgData name="S.Cross" userId="dbb73b7f-a436-47ee-a6b6-cde65ace72d7" providerId="ADAL" clId="{C8514018-3817-4629-83DD-511C6B4BCFCC}" dt="2023-06-21T06:28:59.497" v="60" actId="1076"/>
          <ac:spMkLst>
            <pc:docMk/>
            <pc:sldMk cId="2381335636" sldId="258"/>
            <ac:spMk id="15" creationId="{4C03A031-2C90-1267-896A-2B0F85CCED8F}"/>
          </ac:spMkLst>
        </pc:spChg>
        <pc:spChg chg="mod">
          <ac:chgData name="S.Cross" userId="dbb73b7f-a436-47ee-a6b6-cde65ace72d7" providerId="ADAL" clId="{C8514018-3817-4629-83DD-511C6B4BCFCC}" dt="2023-06-21T06:28:54.929" v="59" actId="1076"/>
          <ac:spMkLst>
            <pc:docMk/>
            <pc:sldMk cId="2381335636" sldId="258"/>
            <ac:spMk id="16" creationId="{808C938A-CC77-E29B-2D79-8BCA6B42B966}"/>
          </ac:spMkLst>
        </pc:spChg>
        <pc:spChg chg="mod">
          <ac:chgData name="S.Cross" userId="dbb73b7f-a436-47ee-a6b6-cde65ace72d7" providerId="ADAL" clId="{C8514018-3817-4629-83DD-511C6B4BCFCC}" dt="2023-06-21T06:28:51.649" v="58" actId="1076"/>
          <ac:spMkLst>
            <pc:docMk/>
            <pc:sldMk cId="2381335636" sldId="258"/>
            <ac:spMk id="17" creationId="{07762A29-A216-C7CF-F1FF-17AEBB1CCE4B}"/>
          </ac:spMkLst>
        </pc:spChg>
        <pc:spChg chg="mod">
          <ac:chgData name="S.Cross" userId="dbb73b7f-a436-47ee-a6b6-cde65ace72d7" providerId="ADAL" clId="{C8514018-3817-4629-83DD-511C6B4BCFCC}" dt="2023-06-21T06:29:14.913" v="64" actId="1076"/>
          <ac:spMkLst>
            <pc:docMk/>
            <pc:sldMk cId="2381335636" sldId="258"/>
            <ac:spMk id="20" creationId="{9F7DE24A-620C-4936-98CC-03F89AF79A0E}"/>
          </ac:spMkLst>
        </pc:spChg>
        <pc:spChg chg="mod">
          <ac:chgData name="S.Cross" userId="dbb73b7f-a436-47ee-a6b6-cde65ace72d7" providerId="ADAL" clId="{C8514018-3817-4629-83DD-511C6B4BCFCC}" dt="2023-06-21T06:29:21.652" v="68" actId="20577"/>
          <ac:spMkLst>
            <pc:docMk/>
            <pc:sldMk cId="2381335636" sldId="258"/>
            <ac:spMk id="21" creationId="{BF8364F0-4210-D35B-4E13-3C621044089B}"/>
          </ac:spMkLst>
        </pc:spChg>
        <pc:graphicFrameChg chg="mod">
          <ac:chgData name="S.Cross" userId="dbb73b7f-a436-47ee-a6b6-cde65ace72d7" providerId="ADAL" clId="{C8514018-3817-4629-83DD-511C6B4BCFCC}" dt="2023-06-21T06:29:03.841" v="61" actId="1076"/>
          <ac:graphicFrameMkLst>
            <pc:docMk/>
            <pc:sldMk cId="2381335636" sldId="258"/>
            <ac:graphicFrameMk id="8" creationId="{CA1DDF4D-CBAC-6B6A-D5D4-646836A64F3E}"/>
          </ac:graphicFrameMkLst>
        </pc:graphicFrameChg>
        <pc:picChg chg="mod">
          <ac:chgData name="S.Cross" userId="dbb73b7f-a436-47ee-a6b6-cde65ace72d7" providerId="ADAL" clId="{C8514018-3817-4629-83DD-511C6B4BCFCC}" dt="2023-06-21T06:29:03.841" v="61" actId="1076"/>
          <ac:picMkLst>
            <pc:docMk/>
            <pc:sldMk cId="2381335636" sldId="258"/>
            <ac:picMk id="5" creationId="{6844F870-A489-B331-2AD6-C2BFE345FAD5}"/>
          </ac:picMkLst>
        </pc:picChg>
        <pc:picChg chg="mod">
          <ac:chgData name="S.Cross" userId="dbb73b7f-a436-47ee-a6b6-cde65ace72d7" providerId="ADAL" clId="{C8514018-3817-4629-83DD-511C6B4BCFCC}" dt="2023-06-21T06:29:03.841" v="61" actId="1076"/>
          <ac:picMkLst>
            <pc:docMk/>
            <pc:sldMk cId="2381335636" sldId="258"/>
            <ac:picMk id="6" creationId="{3E83F7BE-09B5-91F3-0C16-894A716C7763}"/>
          </ac:picMkLst>
        </pc:picChg>
        <pc:picChg chg="mod">
          <ac:chgData name="S.Cross" userId="dbb73b7f-a436-47ee-a6b6-cde65ace72d7" providerId="ADAL" clId="{C8514018-3817-4629-83DD-511C6B4BCFCC}" dt="2023-06-21T06:29:03.841" v="61" actId="1076"/>
          <ac:picMkLst>
            <pc:docMk/>
            <pc:sldMk cId="2381335636" sldId="258"/>
            <ac:picMk id="7" creationId="{ABAAD1EE-2B6B-7EBB-27F6-DBA5B1EDC148}"/>
          </ac:picMkLst>
        </pc:picChg>
        <pc:picChg chg="mod">
          <ac:chgData name="S.Cross" userId="dbb73b7f-a436-47ee-a6b6-cde65ace72d7" providerId="ADAL" clId="{C8514018-3817-4629-83DD-511C6B4BCFCC}" dt="2023-06-21T06:28:54.929" v="59" actId="1076"/>
          <ac:picMkLst>
            <pc:docMk/>
            <pc:sldMk cId="2381335636" sldId="258"/>
            <ac:picMk id="3073" creationId="{632C3579-B5A2-4085-3DBF-31EBC3149F79}"/>
          </ac:picMkLst>
        </pc:picChg>
      </pc:sldChg>
      <pc:sldChg chg="del">
        <pc:chgData name="S.Cross" userId="dbb73b7f-a436-47ee-a6b6-cde65ace72d7" providerId="ADAL" clId="{C8514018-3817-4629-83DD-511C6B4BCFCC}" dt="2023-06-21T06:22:08.695" v="0" actId="47"/>
        <pc:sldMkLst>
          <pc:docMk/>
          <pc:sldMk cId="1847616961" sldId="259"/>
        </pc:sldMkLst>
      </pc:sldChg>
      <pc:sldChg chg="addSp delSp modSp mod">
        <pc:chgData name="S.Cross" userId="dbb73b7f-a436-47ee-a6b6-cde65ace72d7" providerId="ADAL" clId="{C8514018-3817-4629-83DD-511C6B4BCFCC}" dt="2023-06-21T06:32:28.649" v="353" actId="20577"/>
        <pc:sldMkLst>
          <pc:docMk/>
          <pc:sldMk cId="3721606301" sldId="260"/>
        </pc:sldMkLst>
        <pc:spChg chg="add mod">
          <ac:chgData name="S.Cross" userId="dbb73b7f-a436-47ee-a6b6-cde65ace72d7" providerId="ADAL" clId="{C8514018-3817-4629-83DD-511C6B4BCFCC}" dt="2023-06-21T06:32:28.649" v="353" actId="20577"/>
          <ac:spMkLst>
            <pc:docMk/>
            <pc:sldMk cId="3721606301" sldId="260"/>
            <ac:spMk id="3" creationId="{A2C54742-C497-FA52-B939-12B5A9EDC410}"/>
          </ac:spMkLst>
        </pc:spChg>
        <pc:spChg chg="mod">
          <ac:chgData name="S.Cross" userId="dbb73b7f-a436-47ee-a6b6-cde65ace72d7" providerId="ADAL" clId="{C8514018-3817-4629-83DD-511C6B4BCFCC}" dt="2023-06-21T06:30:31.015" v="82" actId="20577"/>
          <ac:spMkLst>
            <pc:docMk/>
            <pc:sldMk cId="3721606301" sldId="260"/>
            <ac:spMk id="5" creationId="{9B93D694-1558-716C-B78A-3C8113C06964}"/>
          </ac:spMkLst>
        </pc:spChg>
        <pc:spChg chg="mod">
          <ac:chgData name="S.Cross" userId="dbb73b7f-a436-47ee-a6b6-cde65ace72d7" providerId="ADAL" clId="{C8514018-3817-4629-83DD-511C6B4BCFCC}" dt="2023-06-21T06:32:22.126" v="351" actId="20577"/>
          <ac:spMkLst>
            <pc:docMk/>
            <pc:sldMk cId="3721606301" sldId="260"/>
            <ac:spMk id="6" creationId="{D1FF3E5C-1878-B2E1-00F1-B65710369122}"/>
          </ac:spMkLst>
        </pc:spChg>
        <pc:spChg chg="del">
          <ac:chgData name="S.Cross" userId="dbb73b7f-a436-47ee-a6b6-cde65ace72d7" providerId="ADAL" clId="{C8514018-3817-4629-83DD-511C6B4BCFCC}" dt="2023-06-21T06:30:45.990" v="83" actId="478"/>
          <ac:spMkLst>
            <pc:docMk/>
            <pc:sldMk cId="3721606301" sldId="260"/>
            <ac:spMk id="7" creationId="{AD77E173-C27F-1D74-05BB-861D5F75AFA6}"/>
          </ac:spMkLst>
        </pc:spChg>
        <pc:spChg chg="del">
          <ac:chgData name="S.Cross" userId="dbb73b7f-a436-47ee-a6b6-cde65ace72d7" providerId="ADAL" clId="{C8514018-3817-4629-83DD-511C6B4BCFCC}" dt="2023-06-21T06:30:45.990" v="83" actId="478"/>
          <ac:spMkLst>
            <pc:docMk/>
            <pc:sldMk cId="3721606301" sldId="260"/>
            <ac:spMk id="9" creationId="{1C2A611E-44A4-31FE-6FE6-D83F9319D902}"/>
          </ac:spMkLst>
        </pc:spChg>
        <pc:spChg chg="del">
          <ac:chgData name="S.Cross" userId="dbb73b7f-a436-47ee-a6b6-cde65ace72d7" providerId="ADAL" clId="{C8514018-3817-4629-83DD-511C6B4BCFCC}" dt="2023-06-21T06:30:45.990" v="83" actId="478"/>
          <ac:spMkLst>
            <pc:docMk/>
            <pc:sldMk cId="3721606301" sldId="260"/>
            <ac:spMk id="11" creationId="{ABC09AF7-DCF0-6CD4-EEED-DA7E36AA2E6E}"/>
          </ac:spMkLst>
        </pc:spChg>
        <pc:picChg chg="del">
          <ac:chgData name="S.Cross" userId="dbb73b7f-a436-47ee-a6b6-cde65ace72d7" providerId="ADAL" clId="{C8514018-3817-4629-83DD-511C6B4BCFCC}" dt="2023-06-21T06:30:45.990" v="83" actId="478"/>
          <ac:picMkLst>
            <pc:docMk/>
            <pc:sldMk cId="3721606301" sldId="260"/>
            <ac:picMk id="2" creationId="{A36D098C-C531-A458-03F8-FF6DC88B3FFC}"/>
          </ac:picMkLst>
        </pc:picChg>
      </pc:sldChg>
      <pc:sldChg chg="addSp delSp modSp mod">
        <pc:chgData name="S.Cross" userId="dbb73b7f-a436-47ee-a6b6-cde65ace72d7" providerId="ADAL" clId="{C8514018-3817-4629-83DD-511C6B4BCFCC}" dt="2023-06-21T06:31:57.114" v="344" actId="14100"/>
        <pc:sldMkLst>
          <pc:docMk/>
          <pc:sldMk cId="1598629646" sldId="261"/>
        </pc:sldMkLst>
        <pc:spChg chg="add del mod">
          <ac:chgData name="S.Cross" userId="dbb73b7f-a436-47ee-a6b6-cde65ace72d7" providerId="ADAL" clId="{C8514018-3817-4629-83DD-511C6B4BCFCC}" dt="2023-06-21T06:29:35.240" v="70" actId="478"/>
          <ac:spMkLst>
            <pc:docMk/>
            <pc:sldMk cId="1598629646" sldId="261"/>
            <ac:spMk id="3" creationId="{B112160D-5A68-9FF2-67EB-52D312192725}"/>
          </ac:spMkLst>
        </pc:spChg>
        <pc:spChg chg="mod">
          <ac:chgData name="S.Cross" userId="dbb73b7f-a436-47ee-a6b6-cde65ace72d7" providerId="ADAL" clId="{C8514018-3817-4629-83DD-511C6B4BCFCC}" dt="2023-06-21T06:31:52.948" v="343" actId="1076"/>
          <ac:spMkLst>
            <pc:docMk/>
            <pc:sldMk cId="1598629646" sldId="261"/>
            <ac:spMk id="4" creationId="{4CA11817-8C47-E310-E757-514086A7886B}"/>
          </ac:spMkLst>
        </pc:spChg>
        <pc:spChg chg="add del mod">
          <ac:chgData name="S.Cross" userId="dbb73b7f-a436-47ee-a6b6-cde65ace72d7" providerId="ADAL" clId="{C8514018-3817-4629-83DD-511C6B4BCFCC}" dt="2023-06-21T06:30:50.038" v="84" actId="478"/>
          <ac:spMkLst>
            <pc:docMk/>
            <pc:sldMk cId="1598629646" sldId="261"/>
            <ac:spMk id="5" creationId="{899E4C04-A432-09F5-EE6F-44327DDAC940}"/>
          </ac:spMkLst>
        </pc:spChg>
        <pc:spChg chg="mod">
          <ac:chgData name="S.Cross" userId="dbb73b7f-a436-47ee-a6b6-cde65ace72d7" providerId="ADAL" clId="{C8514018-3817-4629-83DD-511C6B4BCFCC}" dt="2023-06-21T06:31:57.114" v="344" actId="14100"/>
          <ac:spMkLst>
            <pc:docMk/>
            <pc:sldMk cId="1598629646" sldId="261"/>
            <ac:spMk id="6" creationId="{739F209C-F8AB-E018-82AB-28A58ACD0F5E}"/>
          </ac:spMkLst>
        </pc:spChg>
        <pc:spChg chg="add mod">
          <ac:chgData name="S.Cross" userId="dbb73b7f-a436-47ee-a6b6-cde65ace72d7" providerId="ADAL" clId="{C8514018-3817-4629-83DD-511C6B4BCFCC}" dt="2023-06-21T06:31:48.299" v="341" actId="14100"/>
          <ac:spMkLst>
            <pc:docMk/>
            <pc:sldMk cId="1598629646" sldId="261"/>
            <ac:spMk id="7" creationId="{941DF07A-7A09-B862-F9DB-02BDE105DABD}"/>
          </ac:spMkLst>
        </pc:spChg>
        <pc:spChg chg="add mod">
          <ac:chgData name="S.Cross" userId="dbb73b7f-a436-47ee-a6b6-cde65ace72d7" providerId="ADAL" clId="{C8514018-3817-4629-83DD-511C6B4BCFCC}" dt="2023-06-21T06:30:53.637" v="86" actId="1076"/>
          <ac:spMkLst>
            <pc:docMk/>
            <pc:sldMk cId="1598629646" sldId="261"/>
            <ac:spMk id="9" creationId="{6C3AF010-8A62-9AC4-09CB-200EA2066F89}"/>
          </ac:spMkLst>
        </pc:spChg>
        <pc:spChg chg="add mod">
          <ac:chgData name="S.Cross" userId="dbb73b7f-a436-47ee-a6b6-cde65ace72d7" providerId="ADAL" clId="{C8514018-3817-4629-83DD-511C6B4BCFCC}" dt="2023-06-21T06:31:35.421" v="338" actId="20577"/>
          <ac:spMkLst>
            <pc:docMk/>
            <pc:sldMk cId="1598629646" sldId="261"/>
            <ac:spMk id="10" creationId="{CDF5BF58-630F-22AA-6DD4-D7494A863A51}"/>
          </ac:spMkLst>
        </pc:spChg>
        <pc:graphicFrameChg chg="del">
          <ac:chgData name="S.Cross" userId="dbb73b7f-a436-47ee-a6b6-cde65ace72d7" providerId="ADAL" clId="{C8514018-3817-4629-83DD-511C6B4BCFCC}" dt="2023-06-21T06:29:32.275" v="69" actId="478"/>
          <ac:graphicFrameMkLst>
            <pc:docMk/>
            <pc:sldMk cId="1598629646" sldId="261"/>
            <ac:graphicFrameMk id="11" creationId="{BF1D8103-7503-246B-D200-CA219B95515A}"/>
          </ac:graphicFrameMkLst>
        </pc:graphicFrameChg>
        <pc:picChg chg="add mod">
          <ac:chgData name="S.Cross" userId="dbb73b7f-a436-47ee-a6b6-cde65ace72d7" providerId="ADAL" clId="{C8514018-3817-4629-83DD-511C6B4BCFCC}" dt="2023-06-21T06:30:53.637" v="86" actId="1076"/>
          <ac:picMkLst>
            <pc:docMk/>
            <pc:sldMk cId="1598629646" sldId="261"/>
            <ac:picMk id="12" creationId="{EFDF03FA-5DF8-B6D7-2293-0A72AC035FE5}"/>
          </ac:picMkLst>
        </pc:picChg>
      </pc:sldChg>
      <pc:sldChg chg="addSp delSp modSp new mod">
        <pc:chgData name="S.Cross" userId="dbb73b7f-a436-47ee-a6b6-cde65ace72d7" providerId="ADAL" clId="{C8514018-3817-4629-83DD-511C6B4BCFCC}" dt="2023-06-21T06:32:57.497" v="358" actId="478"/>
        <pc:sldMkLst>
          <pc:docMk/>
          <pc:sldMk cId="1758013193" sldId="264"/>
        </pc:sldMkLst>
        <pc:spChg chg="del">
          <ac:chgData name="S.Cross" userId="dbb73b7f-a436-47ee-a6b6-cde65ace72d7" providerId="ADAL" clId="{C8514018-3817-4629-83DD-511C6B4BCFCC}" dt="2023-06-21T06:32:57.497" v="358" actId="478"/>
          <ac:spMkLst>
            <pc:docMk/>
            <pc:sldMk cId="1758013193" sldId="264"/>
            <ac:spMk id="3" creationId="{7BE2ED4D-FAF6-86EA-30EA-7C2CB4005D3B}"/>
          </ac:spMkLst>
        </pc:spChg>
        <pc:spChg chg="add mod">
          <ac:chgData name="S.Cross" userId="dbb73b7f-a436-47ee-a6b6-cde65ace72d7" providerId="ADAL" clId="{C8514018-3817-4629-83DD-511C6B4BCFCC}" dt="2023-06-21T06:32:54.515" v="357" actId="122"/>
          <ac:spMkLst>
            <pc:docMk/>
            <pc:sldMk cId="1758013193" sldId="264"/>
            <ac:spMk id="6" creationId="{6CFDB1C4-44B7-A6B0-307D-2B236265E367}"/>
          </ac:spMkLst>
        </pc:spChg>
        <pc:graphicFrameChg chg="add mod modGraphic">
          <ac:chgData name="S.Cross" userId="dbb73b7f-a436-47ee-a6b6-cde65ace72d7" providerId="ADAL" clId="{C8514018-3817-4629-83DD-511C6B4BCFCC}" dt="2023-06-21T06:32:48.069" v="355" actId="2164"/>
          <ac:graphicFrameMkLst>
            <pc:docMk/>
            <pc:sldMk cId="1758013193" sldId="264"/>
            <ac:graphicFrameMk id="5" creationId="{747A92D9-26EF-0A33-9647-17E2A32D057E}"/>
          </ac:graphicFrameMkLst>
        </pc:graphicFrameChg>
      </pc:sldChg>
    </pc:docChg>
  </pc:docChgLst>
  <pc:docChgLst>
    <pc:chgData name="S.Cross" userId="S::scross@oiea.co.uk::dbb73b7f-a436-47ee-a6b6-cde65ace72d7" providerId="AD" clId="Web-{5EB60901-B0C8-5240-0059-419E4932633F}"/>
    <pc:docChg chg="sldOrd">
      <pc:chgData name="S.Cross" userId="S::scross@oiea.co.uk::dbb73b7f-a436-47ee-a6b6-cde65ace72d7" providerId="AD" clId="Web-{5EB60901-B0C8-5240-0059-419E4932633F}" dt="2023-07-05T11:53:24.584" v="2"/>
      <pc:docMkLst>
        <pc:docMk/>
      </pc:docMkLst>
      <pc:sldChg chg="ord">
        <pc:chgData name="S.Cross" userId="S::scross@oiea.co.uk::dbb73b7f-a436-47ee-a6b6-cde65ace72d7" providerId="AD" clId="Web-{5EB60901-B0C8-5240-0059-419E4932633F}" dt="2023-07-05T11:40:58.829" v="1"/>
        <pc:sldMkLst>
          <pc:docMk/>
          <pc:sldMk cId="3837198283" sldId="268"/>
        </pc:sldMkLst>
      </pc:sldChg>
      <pc:sldChg chg="ord">
        <pc:chgData name="S.Cross" userId="S::scross@oiea.co.uk::dbb73b7f-a436-47ee-a6b6-cde65ace72d7" providerId="AD" clId="Web-{5EB60901-B0C8-5240-0059-419E4932633F}" dt="2023-07-05T11:40:58.829" v="0"/>
        <pc:sldMkLst>
          <pc:docMk/>
          <pc:sldMk cId="3169073742" sldId="269"/>
        </pc:sldMkLst>
      </pc:sldChg>
      <pc:sldChg chg="ord">
        <pc:chgData name="S.Cross" userId="S::scross@oiea.co.uk::dbb73b7f-a436-47ee-a6b6-cde65ace72d7" providerId="AD" clId="Web-{5EB60901-B0C8-5240-0059-419E4932633F}" dt="2023-07-05T11:53:24.584" v="2"/>
        <pc:sldMkLst>
          <pc:docMk/>
          <pc:sldMk cId="1552170827" sldId="272"/>
        </pc:sldMkLst>
      </pc:sldChg>
    </pc:docChg>
  </pc:docChgLst>
  <pc:docChgLst>
    <pc:chgData name="L.Chambers" userId="17487578-b9f4-4c6d-8e6e-311a14fec023" providerId="ADAL" clId="{90100850-20A9-4259-BEFA-86F582847335}"/>
    <pc:docChg chg="undo custSel addSld delSld modSld sldOrd modSection">
      <pc:chgData name="L.Chambers" userId="17487578-b9f4-4c6d-8e6e-311a14fec023" providerId="ADAL" clId="{90100850-20A9-4259-BEFA-86F582847335}" dt="2023-06-20T09:30:45.047" v="588" actId="47"/>
      <pc:docMkLst>
        <pc:docMk/>
      </pc:docMkLst>
      <pc:sldChg chg="modSp mod">
        <pc:chgData name="L.Chambers" userId="17487578-b9f4-4c6d-8e6e-311a14fec023" providerId="ADAL" clId="{90100850-20A9-4259-BEFA-86F582847335}" dt="2023-06-20T08:51:03.690" v="539"/>
        <pc:sldMkLst>
          <pc:docMk/>
          <pc:sldMk cId="3075418533" sldId="256"/>
        </pc:sldMkLst>
        <pc:graphicFrameChg chg="mod modGraphic">
          <ac:chgData name="L.Chambers" userId="17487578-b9f4-4c6d-8e6e-311a14fec023" providerId="ADAL" clId="{90100850-20A9-4259-BEFA-86F582847335}" dt="2023-06-20T08:51:03.690" v="539"/>
          <ac:graphicFrameMkLst>
            <pc:docMk/>
            <pc:sldMk cId="3075418533" sldId="256"/>
            <ac:graphicFrameMk id="7" creationId="{0C191222-D51D-45DC-67CF-76DE03104E39}"/>
          </ac:graphicFrameMkLst>
        </pc:graphicFrameChg>
      </pc:sldChg>
      <pc:sldChg chg="addSp modSp mod">
        <pc:chgData name="L.Chambers" userId="17487578-b9f4-4c6d-8e6e-311a14fec023" providerId="ADAL" clId="{90100850-20A9-4259-BEFA-86F582847335}" dt="2023-06-20T08:38:24.152" v="214" actId="1076"/>
        <pc:sldMkLst>
          <pc:docMk/>
          <pc:sldMk cId="2478360152" sldId="257"/>
        </pc:sldMkLst>
        <pc:graphicFrameChg chg="mod modGraphic">
          <ac:chgData name="L.Chambers" userId="17487578-b9f4-4c6d-8e6e-311a14fec023" providerId="ADAL" clId="{90100850-20A9-4259-BEFA-86F582847335}" dt="2023-06-20T08:36:30.412" v="206"/>
          <ac:graphicFrameMkLst>
            <pc:docMk/>
            <pc:sldMk cId="2478360152" sldId="257"/>
            <ac:graphicFrameMk id="4" creationId="{6CA533C9-FD7C-1023-676B-912E93970D18}"/>
          </ac:graphicFrameMkLst>
        </pc:graphicFrameChg>
        <pc:picChg chg="add mod">
          <ac:chgData name="L.Chambers" userId="17487578-b9f4-4c6d-8e6e-311a14fec023" providerId="ADAL" clId="{90100850-20A9-4259-BEFA-86F582847335}" dt="2023-06-20T08:38:24.152" v="214" actId="1076"/>
          <ac:picMkLst>
            <pc:docMk/>
            <pc:sldMk cId="2478360152" sldId="257"/>
            <ac:picMk id="5" creationId="{E3366C8A-6E76-6A0D-3F61-75601A435A5E}"/>
          </ac:picMkLst>
        </pc:picChg>
      </pc:sldChg>
      <pc:sldChg chg="modSp mod">
        <pc:chgData name="L.Chambers" userId="17487578-b9f4-4c6d-8e6e-311a14fec023" providerId="ADAL" clId="{90100850-20A9-4259-BEFA-86F582847335}" dt="2023-06-20T09:09:43.339" v="543" actId="20577"/>
        <pc:sldMkLst>
          <pc:docMk/>
          <pc:sldMk cId="2381335636" sldId="258"/>
        </pc:sldMkLst>
        <pc:spChg chg="mod">
          <ac:chgData name="L.Chambers" userId="17487578-b9f4-4c6d-8e6e-311a14fec023" providerId="ADAL" clId="{90100850-20A9-4259-BEFA-86F582847335}" dt="2023-06-20T08:26:02.464" v="118" actId="20577"/>
          <ac:spMkLst>
            <pc:docMk/>
            <pc:sldMk cId="2381335636" sldId="258"/>
            <ac:spMk id="2" creationId="{D15F1800-1BA5-7556-26A8-EFBC4BB934AA}"/>
          </ac:spMkLst>
        </pc:spChg>
        <pc:spChg chg="mod">
          <ac:chgData name="L.Chambers" userId="17487578-b9f4-4c6d-8e6e-311a14fec023" providerId="ADAL" clId="{90100850-20A9-4259-BEFA-86F582847335}" dt="2023-06-20T08:26:07.488" v="119" actId="1076"/>
          <ac:spMkLst>
            <pc:docMk/>
            <pc:sldMk cId="2381335636" sldId="258"/>
            <ac:spMk id="3" creationId="{4194AE01-45F0-29CB-FDDB-82C40AC97EBB}"/>
          </ac:spMkLst>
        </pc:spChg>
        <pc:spChg chg="mod">
          <ac:chgData name="L.Chambers" userId="17487578-b9f4-4c6d-8e6e-311a14fec023" providerId="ADAL" clId="{90100850-20A9-4259-BEFA-86F582847335}" dt="2023-06-20T08:25:47.776" v="83" actId="1076"/>
          <ac:spMkLst>
            <pc:docMk/>
            <pc:sldMk cId="2381335636" sldId="258"/>
            <ac:spMk id="4" creationId="{80F8ABFA-BE7E-5983-F845-7D56BD880CA3}"/>
          </ac:spMkLst>
        </pc:spChg>
        <pc:spChg chg="mod">
          <ac:chgData name="L.Chambers" userId="17487578-b9f4-4c6d-8e6e-311a14fec023" providerId="ADAL" clId="{90100850-20A9-4259-BEFA-86F582847335}" dt="2023-06-20T08:26:07.488" v="119" actId="1076"/>
          <ac:spMkLst>
            <pc:docMk/>
            <pc:sldMk cId="2381335636" sldId="258"/>
            <ac:spMk id="11" creationId="{A03809A9-D761-9DD0-8937-DF49BA187D35}"/>
          </ac:spMkLst>
        </pc:spChg>
        <pc:spChg chg="mod">
          <ac:chgData name="L.Chambers" userId="17487578-b9f4-4c6d-8e6e-311a14fec023" providerId="ADAL" clId="{90100850-20A9-4259-BEFA-86F582847335}" dt="2023-06-20T08:26:07.488" v="119" actId="1076"/>
          <ac:spMkLst>
            <pc:docMk/>
            <pc:sldMk cId="2381335636" sldId="258"/>
            <ac:spMk id="14" creationId="{6B8D5A68-9B07-BD55-AD52-3D59F6218D71}"/>
          </ac:spMkLst>
        </pc:spChg>
        <pc:spChg chg="mod">
          <ac:chgData name="L.Chambers" userId="17487578-b9f4-4c6d-8e6e-311a14fec023" providerId="ADAL" clId="{90100850-20A9-4259-BEFA-86F582847335}" dt="2023-06-20T09:09:43.339" v="543" actId="20577"/>
          <ac:spMkLst>
            <pc:docMk/>
            <pc:sldMk cId="2381335636" sldId="258"/>
            <ac:spMk id="15" creationId="{4C03A031-2C90-1267-896A-2B0F85CCED8F}"/>
          </ac:spMkLst>
        </pc:spChg>
        <pc:spChg chg="mod">
          <ac:chgData name="L.Chambers" userId="17487578-b9f4-4c6d-8e6e-311a14fec023" providerId="ADAL" clId="{90100850-20A9-4259-BEFA-86F582847335}" dt="2023-06-20T08:43:47.827" v="389" actId="20577"/>
          <ac:spMkLst>
            <pc:docMk/>
            <pc:sldMk cId="2381335636" sldId="258"/>
            <ac:spMk id="16" creationId="{808C938A-CC77-E29B-2D79-8BCA6B42B966}"/>
          </ac:spMkLst>
        </pc:spChg>
        <pc:spChg chg="mod">
          <ac:chgData name="L.Chambers" userId="17487578-b9f4-4c6d-8e6e-311a14fec023" providerId="ADAL" clId="{90100850-20A9-4259-BEFA-86F582847335}" dt="2023-06-20T08:26:07.488" v="119" actId="1076"/>
          <ac:spMkLst>
            <pc:docMk/>
            <pc:sldMk cId="2381335636" sldId="258"/>
            <ac:spMk id="17" creationId="{07762A29-A216-C7CF-F1FF-17AEBB1CCE4B}"/>
          </ac:spMkLst>
        </pc:spChg>
        <pc:spChg chg="mod">
          <ac:chgData name="L.Chambers" userId="17487578-b9f4-4c6d-8e6e-311a14fec023" providerId="ADAL" clId="{90100850-20A9-4259-BEFA-86F582847335}" dt="2023-06-20T08:26:07.488" v="119" actId="1076"/>
          <ac:spMkLst>
            <pc:docMk/>
            <pc:sldMk cId="2381335636" sldId="258"/>
            <ac:spMk id="20" creationId="{9F7DE24A-620C-4936-98CC-03F89AF79A0E}"/>
          </ac:spMkLst>
        </pc:spChg>
        <pc:spChg chg="mod">
          <ac:chgData name="L.Chambers" userId="17487578-b9f4-4c6d-8e6e-311a14fec023" providerId="ADAL" clId="{90100850-20A9-4259-BEFA-86F582847335}" dt="2023-06-20T08:48:31.620" v="520" actId="20577"/>
          <ac:spMkLst>
            <pc:docMk/>
            <pc:sldMk cId="2381335636" sldId="258"/>
            <ac:spMk id="21" creationId="{BF8364F0-4210-D35B-4E13-3C621044089B}"/>
          </ac:spMkLst>
        </pc:spChg>
        <pc:graphicFrameChg chg="mod modGraphic">
          <ac:chgData name="L.Chambers" userId="17487578-b9f4-4c6d-8e6e-311a14fec023" providerId="ADAL" clId="{90100850-20A9-4259-BEFA-86F582847335}" dt="2023-06-20T08:48:13.003" v="490" actId="14100"/>
          <ac:graphicFrameMkLst>
            <pc:docMk/>
            <pc:sldMk cId="2381335636" sldId="258"/>
            <ac:graphicFrameMk id="8" creationId="{CA1DDF4D-CBAC-6B6A-D5D4-646836A64F3E}"/>
          </ac:graphicFrameMkLst>
        </pc:graphicFrameChg>
        <pc:picChg chg="mod">
          <ac:chgData name="L.Chambers" userId="17487578-b9f4-4c6d-8e6e-311a14fec023" providerId="ADAL" clId="{90100850-20A9-4259-BEFA-86F582847335}" dt="2023-06-20T08:26:07.488" v="119" actId="1076"/>
          <ac:picMkLst>
            <pc:docMk/>
            <pc:sldMk cId="2381335636" sldId="258"/>
            <ac:picMk id="5" creationId="{6844F870-A489-B331-2AD6-C2BFE345FAD5}"/>
          </ac:picMkLst>
        </pc:picChg>
        <pc:picChg chg="mod">
          <ac:chgData name="L.Chambers" userId="17487578-b9f4-4c6d-8e6e-311a14fec023" providerId="ADAL" clId="{90100850-20A9-4259-BEFA-86F582847335}" dt="2023-06-20T08:26:07.488" v="119" actId="1076"/>
          <ac:picMkLst>
            <pc:docMk/>
            <pc:sldMk cId="2381335636" sldId="258"/>
            <ac:picMk id="6" creationId="{3E83F7BE-09B5-91F3-0C16-894A716C7763}"/>
          </ac:picMkLst>
        </pc:picChg>
        <pc:picChg chg="mod">
          <ac:chgData name="L.Chambers" userId="17487578-b9f4-4c6d-8e6e-311a14fec023" providerId="ADAL" clId="{90100850-20A9-4259-BEFA-86F582847335}" dt="2023-06-20T08:26:07.488" v="119" actId="1076"/>
          <ac:picMkLst>
            <pc:docMk/>
            <pc:sldMk cId="2381335636" sldId="258"/>
            <ac:picMk id="7" creationId="{ABAAD1EE-2B6B-7EBB-27F6-DBA5B1EDC148}"/>
          </ac:picMkLst>
        </pc:picChg>
        <pc:picChg chg="mod">
          <ac:chgData name="L.Chambers" userId="17487578-b9f4-4c6d-8e6e-311a14fec023" providerId="ADAL" clId="{90100850-20A9-4259-BEFA-86F582847335}" dt="2023-06-20T08:26:07.488" v="119" actId="1076"/>
          <ac:picMkLst>
            <pc:docMk/>
            <pc:sldMk cId="2381335636" sldId="258"/>
            <ac:picMk id="3073" creationId="{632C3579-B5A2-4085-3DBF-31EBC3149F79}"/>
          </ac:picMkLst>
        </pc:picChg>
      </pc:sldChg>
      <pc:sldChg chg="modSp mod">
        <pc:chgData name="L.Chambers" userId="17487578-b9f4-4c6d-8e6e-311a14fec023" providerId="ADAL" clId="{90100850-20A9-4259-BEFA-86F582847335}" dt="2023-06-20T08:40:22.653" v="250" actId="20577"/>
        <pc:sldMkLst>
          <pc:docMk/>
          <pc:sldMk cId="1847616961" sldId="259"/>
        </pc:sldMkLst>
        <pc:graphicFrameChg chg="modGraphic">
          <ac:chgData name="L.Chambers" userId="17487578-b9f4-4c6d-8e6e-311a14fec023" providerId="ADAL" clId="{90100850-20A9-4259-BEFA-86F582847335}" dt="2023-06-20T08:40:22.653" v="250" actId="20577"/>
          <ac:graphicFrameMkLst>
            <pc:docMk/>
            <pc:sldMk cId="1847616961" sldId="259"/>
            <ac:graphicFrameMk id="5" creationId="{3B37E5B3-3965-4FB4-26E8-032EE858C504}"/>
          </ac:graphicFrameMkLst>
        </pc:graphicFrameChg>
      </pc:sldChg>
      <pc:sldChg chg="addSp delSp modSp mod">
        <pc:chgData name="L.Chambers" userId="17487578-b9f4-4c6d-8e6e-311a14fec023" providerId="ADAL" clId="{90100850-20A9-4259-BEFA-86F582847335}" dt="2023-06-20T08:24:51.652" v="61" actId="404"/>
        <pc:sldMkLst>
          <pc:docMk/>
          <pc:sldMk cId="3721606301" sldId="260"/>
        </pc:sldMkLst>
        <pc:spChg chg="mod">
          <ac:chgData name="L.Chambers" userId="17487578-b9f4-4c6d-8e6e-311a14fec023" providerId="ADAL" clId="{90100850-20A9-4259-BEFA-86F582847335}" dt="2023-06-20T08:24:51.652" v="61" actId="404"/>
          <ac:spMkLst>
            <pc:docMk/>
            <pc:sldMk cId="3721606301" sldId="260"/>
            <ac:spMk id="11" creationId="{ABC09AF7-DCF0-6CD4-EEED-DA7E36AA2E6E}"/>
          </ac:spMkLst>
        </pc:spChg>
        <pc:graphicFrameChg chg="add del mod modGraphic">
          <ac:chgData name="L.Chambers" userId="17487578-b9f4-4c6d-8e6e-311a14fec023" providerId="ADAL" clId="{90100850-20A9-4259-BEFA-86F582847335}" dt="2023-06-20T08:24:33.533" v="48"/>
          <ac:graphicFrameMkLst>
            <pc:docMk/>
            <pc:sldMk cId="3721606301" sldId="260"/>
            <ac:graphicFrameMk id="3" creationId="{EB4E83C7-C046-82C0-2B79-68CC19EB54B8}"/>
          </ac:graphicFrameMkLst>
        </pc:graphicFrameChg>
      </pc:sldChg>
      <pc:sldChg chg="addSp delSp modSp mod">
        <pc:chgData name="L.Chambers" userId="17487578-b9f4-4c6d-8e6e-311a14fec023" providerId="ADAL" clId="{90100850-20A9-4259-BEFA-86F582847335}" dt="2023-06-20T08:40:58.063" v="252" actId="113"/>
        <pc:sldMkLst>
          <pc:docMk/>
          <pc:sldMk cId="1598629646" sldId="261"/>
        </pc:sldMkLst>
        <pc:spChg chg="del">
          <ac:chgData name="L.Chambers" userId="17487578-b9f4-4c6d-8e6e-311a14fec023" providerId="ADAL" clId="{90100850-20A9-4259-BEFA-86F582847335}" dt="2023-06-20T08:20:55.948" v="0" actId="478"/>
          <ac:spMkLst>
            <pc:docMk/>
            <pc:sldMk cId="1598629646" sldId="261"/>
            <ac:spMk id="3" creationId="{0CD36343-1FC1-15B5-DC9D-F75992EDD16B}"/>
          </ac:spMkLst>
        </pc:spChg>
        <pc:spChg chg="add del mod">
          <ac:chgData name="L.Chambers" userId="17487578-b9f4-4c6d-8e6e-311a14fec023" providerId="ADAL" clId="{90100850-20A9-4259-BEFA-86F582847335}" dt="2023-06-20T08:21:00.870" v="1"/>
          <ac:spMkLst>
            <pc:docMk/>
            <pc:sldMk cId="1598629646" sldId="261"/>
            <ac:spMk id="5" creationId="{FAF99723-8D01-F083-E07D-1CC334767EA3}"/>
          </ac:spMkLst>
        </pc:spChg>
        <pc:spChg chg="mod">
          <ac:chgData name="L.Chambers" userId="17487578-b9f4-4c6d-8e6e-311a14fec023" providerId="ADAL" clId="{90100850-20A9-4259-BEFA-86F582847335}" dt="2023-06-20T08:22:49.158" v="22" actId="1076"/>
          <ac:spMkLst>
            <pc:docMk/>
            <pc:sldMk cId="1598629646" sldId="261"/>
            <ac:spMk id="6" creationId="{739F209C-F8AB-E018-82AB-28A58ACD0F5E}"/>
          </ac:spMkLst>
        </pc:spChg>
        <pc:spChg chg="add del mod">
          <ac:chgData name="L.Chambers" userId="17487578-b9f4-4c6d-8e6e-311a14fec023" providerId="ADAL" clId="{90100850-20A9-4259-BEFA-86F582847335}" dt="2023-06-20T08:21:51.644" v="8"/>
          <ac:spMkLst>
            <pc:docMk/>
            <pc:sldMk cId="1598629646" sldId="261"/>
            <ac:spMk id="10" creationId="{4A3A6598-639E-64D8-C5B9-7DE48038B9DA}"/>
          </ac:spMkLst>
        </pc:spChg>
        <pc:graphicFrameChg chg="add del mod modGraphic">
          <ac:chgData name="L.Chambers" userId="17487578-b9f4-4c6d-8e6e-311a14fec023" providerId="ADAL" clId="{90100850-20A9-4259-BEFA-86F582847335}" dt="2023-06-20T08:21:46.770" v="7" actId="478"/>
          <ac:graphicFrameMkLst>
            <pc:docMk/>
            <pc:sldMk cId="1598629646" sldId="261"/>
            <ac:graphicFrameMk id="7" creationId="{031311A3-890D-5305-2224-6D3D8F9F8438}"/>
          </ac:graphicFrameMkLst>
        </pc:graphicFrameChg>
        <pc:graphicFrameChg chg="add mod modGraphic">
          <ac:chgData name="L.Chambers" userId="17487578-b9f4-4c6d-8e6e-311a14fec023" providerId="ADAL" clId="{90100850-20A9-4259-BEFA-86F582847335}" dt="2023-06-20T08:40:58.063" v="252" actId="113"/>
          <ac:graphicFrameMkLst>
            <pc:docMk/>
            <pc:sldMk cId="1598629646" sldId="261"/>
            <ac:graphicFrameMk id="11" creationId="{BF1D8103-7503-246B-D200-CA219B95515A}"/>
          </ac:graphicFrameMkLst>
        </pc:graphicFrameChg>
      </pc:sldChg>
      <pc:sldChg chg="modSp mod">
        <pc:chgData name="L.Chambers" userId="17487578-b9f4-4c6d-8e6e-311a14fec023" providerId="ADAL" clId="{90100850-20A9-4259-BEFA-86F582847335}" dt="2023-06-20T08:39:44.201" v="236" actId="113"/>
        <pc:sldMkLst>
          <pc:docMk/>
          <pc:sldMk cId="513382627" sldId="262"/>
        </pc:sldMkLst>
        <pc:graphicFrameChg chg="mod modGraphic">
          <ac:chgData name="L.Chambers" userId="17487578-b9f4-4c6d-8e6e-311a14fec023" providerId="ADAL" clId="{90100850-20A9-4259-BEFA-86F582847335}" dt="2023-06-20T08:39:44.201" v="236" actId="113"/>
          <ac:graphicFrameMkLst>
            <pc:docMk/>
            <pc:sldMk cId="513382627" sldId="262"/>
            <ac:graphicFrameMk id="10" creationId="{BCFDB06F-917D-1C15-E5C6-B1DE94C755FE}"/>
          </ac:graphicFrameMkLst>
        </pc:graphicFrameChg>
      </pc:sldChg>
      <pc:sldChg chg="add del">
        <pc:chgData name="L.Chambers" userId="17487578-b9f4-4c6d-8e6e-311a14fec023" providerId="ADAL" clId="{90100850-20A9-4259-BEFA-86F582847335}" dt="2023-06-20T09:30:39.479" v="577" actId="47"/>
        <pc:sldMkLst>
          <pc:docMk/>
          <pc:sldMk cId="1166478897" sldId="263"/>
        </pc:sldMkLst>
      </pc:sldChg>
      <pc:sldChg chg="del">
        <pc:chgData name="L.Chambers" userId="17487578-b9f4-4c6d-8e6e-311a14fec023" providerId="ADAL" clId="{90100850-20A9-4259-BEFA-86F582847335}" dt="2023-06-20T08:24:58.042" v="62" actId="47"/>
        <pc:sldMkLst>
          <pc:docMk/>
          <pc:sldMk cId="3838775456" sldId="263"/>
        </pc:sldMkLst>
      </pc:sldChg>
      <pc:sldChg chg="del">
        <pc:chgData name="L.Chambers" userId="17487578-b9f4-4c6d-8e6e-311a14fec023" providerId="ADAL" clId="{90100850-20A9-4259-BEFA-86F582847335}" dt="2023-06-20T08:24:58.207" v="63" actId="47"/>
        <pc:sldMkLst>
          <pc:docMk/>
          <pc:sldMk cId="2173004865" sldId="264"/>
        </pc:sldMkLst>
      </pc:sldChg>
      <pc:sldChg chg="add del">
        <pc:chgData name="L.Chambers" userId="17487578-b9f4-4c6d-8e6e-311a14fec023" providerId="ADAL" clId="{90100850-20A9-4259-BEFA-86F582847335}" dt="2023-06-20T09:30:40.281" v="578" actId="47"/>
        <pc:sldMkLst>
          <pc:docMk/>
          <pc:sldMk cId="3138614229" sldId="264"/>
        </pc:sldMkLst>
      </pc:sldChg>
      <pc:sldChg chg="add del">
        <pc:chgData name="L.Chambers" userId="17487578-b9f4-4c6d-8e6e-311a14fec023" providerId="ADAL" clId="{90100850-20A9-4259-BEFA-86F582847335}" dt="2023-06-20T08:23:00.497" v="25" actId="47"/>
        <pc:sldMkLst>
          <pc:docMk/>
          <pc:sldMk cId="1875725" sldId="265"/>
        </pc:sldMkLst>
      </pc:sldChg>
      <pc:sldChg chg="add del">
        <pc:chgData name="L.Chambers" userId="17487578-b9f4-4c6d-8e6e-311a14fec023" providerId="ADAL" clId="{90100850-20A9-4259-BEFA-86F582847335}" dt="2023-06-20T09:30:40.790" v="579" actId="47"/>
        <pc:sldMkLst>
          <pc:docMk/>
          <pc:sldMk cId="1555376113" sldId="265"/>
        </pc:sldMkLst>
      </pc:sldChg>
      <pc:sldChg chg="add del">
        <pc:chgData name="L.Chambers" userId="17487578-b9f4-4c6d-8e6e-311a14fec023" providerId="ADAL" clId="{90100850-20A9-4259-BEFA-86F582847335}" dt="2023-06-20T09:30:41.335" v="580" actId="47"/>
        <pc:sldMkLst>
          <pc:docMk/>
          <pc:sldMk cId="23354642" sldId="266"/>
        </pc:sldMkLst>
      </pc:sldChg>
      <pc:sldChg chg="del">
        <pc:chgData name="L.Chambers" userId="17487578-b9f4-4c6d-8e6e-311a14fec023" providerId="ADAL" clId="{90100850-20A9-4259-BEFA-86F582847335}" dt="2023-06-20T08:24:58.864" v="65" actId="47"/>
        <pc:sldMkLst>
          <pc:docMk/>
          <pc:sldMk cId="2904159737" sldId="266"/>
        </pc:sldMkLst>
      </pc:sldChg>
      <pc:sldChg chg="del">
        <pc:chgData name="L.Chambers" userId="17487578-b9f4-4c6d-8e6e-311a14fec023" providerId="ADAL" clId="{90100850-20A9-4259-BEFA-86F582847335}" dt="2023-06-20T08:24:59.092" v="66" actId="47"/>
        <pc:sldMkLst>
          <pc:docMk/>
          <pc:sldMk cId="565235427" sldId="267"/>
        </pc:sldMkLst>
      </pc:sldChg>
      <pc:sldChg chg="add del">
        <pc:chgData name="L.Chambers" userId="17487578-b9f4-4c6d-8e6e-311a14fec023" providerId="ADAL" clId="{90100850-20A9-4259-BEFA-86F582847335}" dt="2023-06-20T09:30:41.787" v="581" actId="47"/>
        <pc:sldMkLst>
          <pc:docMk/>
          <pc:sldMk cId="2660769859" sldId="267"/>
        </pc:sldMkLst>
      </pc:sldChg>
      <pc:sldChg chg="del">
        <pc:chgData name="L.Chambers" userId="17487578-b9f4-4c6d-8e6e-311a14fec023" providerId="ADAL" clId="{90100850-20A9-4259-BEFA-86F582847335}" dt="2023-06-20T08:23:07.912" v="27" actId="47"/>
        <pc:sldMkLst>
          <pc:docMk/>
          <pc:sldMk cId="136900272" sldId="268"/>
        </pc:sldMkLst>
      </pc:sldChg>
      <pc:sldChg chg="add del">
        <pc:chgData name="L.Chambers" userId="17487578-b9f4-4c6d-8e6e-311a14fec023" providerId="ADAL" clId="{90100850-20A9-4259-BEFA-86F582847335}" dt="2023-06-20T09:30:42.197" v="582" actId="47"/>
        <pc:sldMkLst>
          <pc:docMk/>
          <pc:sldMk cId="2776038030" sldId="268"/>
        </pc:sldMkLst>
      </pc:sldChg>
      <pc:sldChg chg="del">
        <pc:chgData name="L.Chambers" userId="17487578-b9f4-4c6d-8e6e-311a14fec023" providerId="ADAL" clId="{90100850-20A9-4259-BEFA-86F582847335}" dt="2023-06-20T08:24:59.777" v="68" actId="47"/>
        <pc:sldMkLst>
          <pc:docMk/>
          <pc:sldMk cId="280131445" sldId="269"/>
        </pc:sldMkLst>
      </pc:sldChg>
      <pc:sldChg chg="add del">
        <pc:chgData name="L.Chambers" userId="17487578-b9f4-4c6d-8e6e-311a14fec023" providerId="ADAL" clId="{90100850-20A9-4259-BEFA-86F582847335}" dt="2023-06-20T09:30:42.633" v="583" actId="47"/>
        <pc:sldMkLst>
          <pc:docMk/>
          <pc:sldMk cId="4201111386" sldId="269"/>
        </pc:sldMkLst>
      </pc:sldChg>
      <pc:sldChg chg="add del">
        <pc:chgData name="L.Chambers" userId="17487578-b9f4-4c6d-8e6e-311a14fec023" providerId="ADAL" clId="{90100850-20A9-4259-BEFA-86F582847335}" dt="2023-06-20T09:30:43.206" v="584" actId="47"/>
        <pc:sldMkLst>
          <pc:docMk/>
          <pc:sldMk cId="275473208" sldId="270"/>
        </pc:sldMkLst>
      </pc:sldChg>
      <pc:sldChg chg="del">
        <pc:chgData name="L.Chambers" userId="17487578-b9f4-4c6d-8e6e-311a14fec023" providerId="ADAL" clId="{90100850-20A9-4259-BEFA-86F582847335}" dt="2023-06-20T08:25:00.125" v="69" actId="47"/>
        <pc:sldMkLst>
          <pc:docMk/>
          <pc:sldMk cId="3735821478" sldId="270"/>
        </pc:sldMkLst>
      </pc:sldChg>
      <pc:sldChg chg="del">
        <pc:chgData name="L.Chambers" userId="17487578-b9f4-4c6d-8e6e-311a14fec023" providerId="ADAL" clId="{90100850-20A9-4259-BEFA-86F582847335}" dt="2023-06-20T08:23:12.904" v="29" actId="47"/>
        <pc:sldMkLst>
          <pc:docMk/>
          <pc:sldMk cId="230610833" sldId="271"/>
        </pc:sldMkLst>
      </pc:sldChg>
      <pc:sldChg chg="add del">
        <pc:chgData name="L.Chambers" userId="17487578-b9f4-4c6d-8e6e-311a14fec023" providerId="ADAL" clId="{90100850-20A9-4259-BEFA-86F582847335}" dt="2023-06-20T09:30:43.728" v="585" actId="47"/>
        <pc:sldMkLst>
          <pc:docMk/>
          <pc:sldMk cId="1912628268" sldId="271"/>
        </pc:sldMkLst>
      </pc:sldChg>
      <pc:sldChg chg="del">
        <pc:chgData name="L.Chambers" userId="17487578-b9f4-4c6d-8e6e-311a14fec023" providerId="ADAL" clId="{90100850-20A9-4259-BEFA-86F582847335}" dt="2023-06-20T08:25:01.277" v="71" actId="47"/>
        <pc:sldMkLst>
          <pc:docMk/>
          <pc:sldMk cId="3028321323" sldId="272"/>
        </pc:sldMkLst>
      </pc:sldChg>
      <pc:sldChg chg="add del">
        <pc:chgData name="L.Chambers" userId="17487578-b9f4-4c6d-8e6e-311a14fec023" providerId="ADAL" clId="{90100850-20A9-4259-BEFA-86F582847335}" dt="2023-06-20T09:30:44.190" v="586" actId="47"/>
        <pc:sldMkLst>
          <pc:docMk/>
          <pc:sldMk cId="4187310190" sldId="272"/>
        </pc:sldMkLst>
      </pc:sldChg>
      <pc:sldChg chg="add del">
        <pc:chgData name="L.Chambers" userId="17487578-b9f4-4c6d-8e6e-311a14fec023" providerId="ADAL" clId="{90100850-20A9-4259-BEFA-86F582847335}" dt="2023-06-20T09:30:44.556" v="587" actId="47"/>
        <pc:sldMkLst>
          <pc:docMk/>
          <pc:sldMk cId="504939782" sldId="273"/>
        </pc:sldMkLst>
      </pc:sldChg>
      <pc:sldChg chg="del">
        <pc:chgData name="L.Chambers" userId="17487578-b9f4-4c6d-8e6e-311a14fec023" providerId="ADAL" clId="{90100850-20A9-4259-BEFA-86F582847335}" dt="2023-06-20T08:25:01.810" v="72" actId="47"/>
        <pc:sldMkLst>
          <pc:docMk/>
          <pc:sldMk cId="3272999219" sldId="273"/>
        </pc:sldMkLst>
      </pc:sldChg>
      <pc:sldChg chg="add del">
        <pc:chgData name="L.Chambers" userId="17487578-b9f4-4c6d-8e6e-311a14fec023" providerId="ADAL" clId="{90100850-20A9-4259-BEFA-86F582847335}" dt="2023-06-20T09:30:45.047" v="588" actId="47"/>
        <pc:sldMkLst>
          <pc:docMk/>
          <pc:sldMk cId="255136810" sldId="274"/>
        </pc:sldMkLst>
      </pc:sldChg>
      <pc:sldChg chg="del">
        <pc:chgData name="L.Chambers" userId="17487578-b9f4-4c6d-8e6e-311a14fec023" providerId="ADAL" clId="{90100850-20A9-4259-BEFA-86F582847335}" dt="2023-06-20T08:23:20.913" v="33" actId="47"/>
        <pc:sldMkLst>
          <pc:docMk/>
          <pc:sldMk cId="4267486170" sldId="274"/>
        </pc:sldMkLst>
      </pc:sldChg>
      <pc:sldChg chg="addSp delSp modSp new del mod">
        <pc:chgData name="L.Chambers" userId="17487578-b9f4-4c6d-8e6e-311a14fec023" providerId="ADAL" clId="{90100850-20A9-4259-BEFA-86F582847335}" dt="2023-06-20T09:20:14.654" v="576" actId="47"/>
        <pc:sldMkLst>
          <pc:docMk/>
          <pc:sldMk cId="734450481" sldId="275"/>
        </pc:sldMkLst>
        <pc:spChg chg="del">
          <ac:chgData name="L.Chambers" userId="17487578-b9f4-4c6d-8e6e-311a14fec023" providerId="ADAL" clId="{90100850-20A9-4259-BEFA-86F582847335}" dt="2023-06-20T09:17:39.358" v="545" actId="478"/>
          <ac:spMkLst>
            <pc:docMk/>
            <pc:sldMk cId="734450481" sldId="275"/>
            <ac:spMk id="2" creationId="{D04491A0-70DB-65DE-9B3F-32CCA0D02F36}"/>
          </ac:spMkLst>
        </pc:spChg>
        <pc:spChg chg="del">
          <ac:chgData name="L.Chambers" userId="17487578-b9f4-4c6d-8e6e-311a14fec023" providerId="ADAL" clId="{90100850-20A9-4259-BEFA-86F582847335}" dt="2023-06-20T09:17:39.358" v="545" actId="478"/>
          <ac:spMkLst>
            <pc:docMk/>
            <pc:sldMk cId="734450481" sldId="275"/>
            <ac:spMk id="3" creationId="{6811BDC4-DC5E-E2BD-A723-74CA101E84A4}"/>
          </ac:spMkLst>
        </pc:spChg>
        <pc:spChg chg="del">
          <ac:chgData name="L.Chambers" userId="17487578-b9f4-4c6d-8e6e-311a14fec023" providerId="ADAL" clId="{90100850-20A9-4259-BEFA-86F582847335}" dt="2023-06-20T09:17:39.358" v="545" actId="478"/>
          <ac:spMkLst>
            <pc:docMk/>
            <pc:sldMk cId="734450481" sldId="275"/>
            <ac:spMk id="4" creationId="{60B266A8-4C2B-676A-CDC6-9637E8382ECE}"/>
          </ac:spMkLst>
        </pc:spChg>
        <pc:spChg chg="add del mod">
          <ac:chgData name="L.Chambers" userId="17487578-b9f4-4c6d-8e6e-311a14fec023" providerId="ADAL" clId="{90100850-20A9-4259-BEFA-86F582847335}" dt="2023-06-20T09:17:48.318" v="547"/>
          <ac:spMkLst>
            <pc:docMk/>
            <pc:sldMk cId="734450481" sldId="275"/>
            <ac:spMk id="6" creationId="{9EC47E06-CB92-BA8E-10E3-8EB0501B42DD}"/>
          </ac:spMkLst>
        </pc:spChg>
        <pc:spChg chg="add mod">
          <ac:chgData name="L.Chambers" userId="17487578-b9f4-4c6d-8e6e-311a14fec023" providerId="ADAL" clId="{90100850-20A9-4259-BEFA-86F582847335}" dt="2023-06-20T09:19:32.553" v="575" actId="20577"/>
          <ac:spMkLst>
            <pc:docMk/>
            <pc:sldMk cId="734450481" sldId="275"/>
            <ac:spMk id="7" creationId="{47619FFA-05D8-9B21-ADC6-6D9D19073DDE}"/>
          </ac:spMkLst>
        </pc:spChg>
        <pc:spChg chg="add del mod">
          <ac:chgData name="L.Chambers" userId="17487578-b9f4-4c6d-8e6e-311a14fec023" providerId="ADAL" clId="{90100850-20A9-4259-BEFA-86F582847335}" dt="2023-06-20T09:18:35.012" v="558"/>
          <ac:spMkLst>
            <pc:docMk/>
            <pc:sldMk cId="734450481" sldId="275"/>
            <ac:spMk id="9" creationId="{473C57D2-E910-D8F2-5B79-0C87B8D3A866}"/>
          </ac:spMkLst>
        </pc:spChg>
        <pc:graphicFrameChg chg="add del mod">
          <ac:chgData name="L.Chambers" userId="17487578-b9f4-4c6d-8e6e-311a14fec023" providerId="ADAL" clId="{90100850-20A9-4259-BEFA-86F582847335}" dt="2023-06-20T09:17:48.318" v="547"/>
          <ac:graphicFrameMkLst>
            <pc:docMk/>
            <pc:sldMk cId="734450481" sldId="275"/>
            <ac:graphicFrameMk id="5" creationId="{AAFABFE7-1459-4F9D-7EC1-F01BDF3BE6D4}"/>
          </ac:graphicFrameMkLst>
        </pc:graphicFrameChg>
        <pc:graphicFrameChg chg="add mod modGraphic">
          <ac:chgData name="L.Chambers" userId="17487578-b9f4-4c6d-8e6e-311a14fec023" providerId="ADAL" clId="{90100850-20A9-4259-BEFA-86F582847335}" dt="2023-06-20T09:18:45.451" v="570" actId="14100"/>
          <ac:graphicFrameMkLst>
            <pc:docMk/>
            <pc:sldMk cId="734450481" sldId="275"/>
            <ac:graphicFrameMk id="8" creationId="{34686E0E-32E0-63B1-6FC6-9E979D32677E}"/>
          </ac:graphicFrameMkLst>
        </pc:graphicFrameChg>
      </pc:sldChg>
      <pc:sldChg chg="add del">
        <pc:chgData name="L.Chambers" userId="17487578-b9f4-4c6d-8e6e-311a14fec023" providerId="ADAL" clId="{90100850-20A9-4259-BEFA-86F582847335}" dt="2023-06-20T08:24:58.350" v="64" actId="47"/>
        <pc:sldMkLst>
          <pc:docMk/>
          <pc:sldMk cId="2888821616" sldId="275"/>
        </pc:sldMkLst>
      </pc:sldChg>
      <pc:sldChg chg="add del">
        <pc:chgData name="L.Chambers" userId="17487578-b9f4-4c6d-8e6e-311a14fec023" providerId="ADAL" clId="{90100850-20A9-4259-BEFA-86F582847335}" dt="2023-06-20T08:24:59.436" v="67" actId="47"/>
        <pc:sldMkLst>
          <pc:docMk/>
          <pc:sldMk cId="4179901230" sldId="276"/>
        </pc:sldMkLst>
      </pc:sldChg>
      <pc:sldChg chg="add del ord">
        <pc:chgData name="L.Chambers" userId="17487578-b9f4-4c6d-8e6e-311a14fec023" providerId="ADAL" clId="{90100850-20A9-4259-BEFA-86F582847335}" dt="2023-06-20T08:25:02.383" v="73" actId="47"/>
        <pc:sldMkLst>
          <pc:docMk/>
          <pc:sldMk cId="2354169892" sldId="277"/>
        </pc:sldMkLst>
      </pc:sldChg>
      <pc:sldChg chg="add del">
        <pc:chgData name="L.Chambers" userId="17487578-b9f4-4c6d-8e6e-311a14fec023" providerId="ADAL" clId="{90100850-20A9-4259-BEFA-86F582847335}" dt="2023-06-20T08:25:00.716" v="70" actId="47"/>
        <pc:sldMkLst>
          <pc:docMk/>
          <pc:sldMk cId="4256950551" sldId="278"/>
        </pc:sldMkLst>
      </pc:sldChg>
    </pc:docChg>
  </pc:docChgLst>
  <pc:docChgLst>
    <pc:chgData name="Liv Harrison" userId="086eb4b0-1522-4f26-8580-33777b876e5c" providerId="ADAL" clId="{B6EEC23E-5A34-437D-904D-F9A7CA67FD46}"/>
    <pc:docChg chg="custSel modSld">
      <pc:chgData name="Liv Harrison" userId="086eb4b0-1522-4f26-8580-33777b876e5c" providerId="ADAL" clId="{B6EEC23E-5A34-437D-904D-F9A7CA67FD46}" dt="2024-07-23T09:09:36.482" v="21" actId="1076"/>
      <pc:docMkLst>
        <pc:docMk/>
      </pc:docMkLst>
      <pc:sldChg chg="addSp delSp modSp mod">
        <pc:chgData name="Liv Harrison" userId="086eb4b0-1522-4f26-8580-33777b876e5c" providerId="ADAL" clId="{B6EEC23E-5A34-437D-904D-F9A7CA67FD46}" dt="2024-07-23T09:09:36.482" v="21" actId="1076"/>
        <pc:sldMkLst>
          <pc:docMk/>
          <pc:sldMk cId="159303893" sldId="278"/>
        </pc:sldMkLst>
        <pc:spChg chg="del">
          <ac:chgData name="Liv Harrison" userId="086eb4b0-1522-4f26-8580-33777b876e5c" providerId="ADAL" clId="{B6EEC23E-5A34-437D-904D-F9A7CA67FD46}" dt="2024-07-23T09:09:19.511" v="8" actId="478"/>
          <ac:spMkLst>
            <pc:docMk/>
            <pc:sldMk cId="159303893" sldId="278"/>
            <ac:spMk id="4" creationId="{A67B09E8-C9B5-0EEB-B621-159590EEC45F}"/>
          </ac:spMkLst>
        </pc:spChg>
        <pc:spChg chg="mod">
          <ac:chgData name="Liv Harrison" userId="086eb4b0-1522-4f26-8580-33777b876e5c" providerId="ADAL" clId="{B6EEC23E-5A34-437D-904D-F9A7CA67FD46}" dt="2024-07-23T09:09:23.213" v="18" actId="6549"/>
          <ac:spMkLst>
            <pc:docMk/>
            <pc:sldMk cId="159303893" sldId="278"/>
            <ac:spMk id="5" creationId="{9B93D694-1558-716C-B78A-3C8113C06964}"/>
          </ac:spMkLst>
        </pc:spChg>
        <pc:spChg chg="mod">
          <ac:chgData name="Liv Harrison" userId="086eb4b0-1522-4f26-8580-33777b876e5c" providerId="ADAL" clId="{B6EEC23E-5A34-437D-904D-F9A7CA67FD46}" dt="2024-07-23T09:09:17.667" v="7" actId="20577"/>
          <ac:spMkLst>
            <pc:docMk/>
            <pc:sldMk cId="159303893" sldId="278"/>
            <ac:spMk id="6" creationId="{D1FF3E5C-1878-B2E1-00F1-B65710369122}"/>
          </ac:spMkLst>
        </pc:spChg>
        <pc:spChg chg="mod">
          <ac:chgData name="Liv Harrison" userId="086eb4b0-1522-4f26-8580-33777b876e5c" providerId="ADAL" clId="{B6EEC23E-5A34-437D-904D-F9A7CA67FD46}" dt="2024-07-23T09:09:28.541" v="19"/>
          <ac:spMkLst>
            <pc:docMk/>
            <pc:sldMk cId="159303893" sldId="278"/>
            <ac:spMk id="11" creationId="{344992ED-3541-724D-DCC7-0BC29F0A3BF5}"/>
          </ac:spMkLst>
        </pc:spChg>
        <pc:spChg chg="mod">
          <ac:chgData name="Liv Harrison" userId="086eb4b0-1522-4f26-8580-33777b876e5c" providerId="ADAL" clId="{B6EEC23E-5A34-437D-904D-F9A7CA67FD46}" dt="2024-07-23T09:09:28.541" v="19"/>
          <ac:spMkLst>
            <pc:docMk/>
            <pc:sldMk cId="159303893" sldId="278"/>
            <ac:spMk id="15" creationId="{B56141D3-780B-F9F1-F3C0-D18A53D03D54}"/>
          </ac:spMkLst>
        </pc:spChg>
        <pc:grpChg chg="add mod">
          <ac:chgData name="Liv Harrison" userId="086eb4b0-1522-4f26-8580-33777b876e5c" providerId="ADAL" clId="{B6EEC23E-5A34-437D-904D-F9A7CA67FD46}" dt="2024-07-23T09:09:32.295" v="20" actId="1076"/>
          <ac:grpSpMkLst>
            <pc:docMk/>
            <pc:sldMk cId="159303893" sldId="278"/>
            <ac:grpSpMk id="10" creationId="{90773351-C039-8B61-8A06-9B5504086E4C}"/>
          </ac:grpSpMkLst>
        </pc:grpChg>
        <pc:grpChg chg="add mod">
          <ac:chgData name="Liv Harrison" userId="086eb4b0-1522-4f26-8580-33777b876e5c" providerId="ADAL" clId="{B6EEC23E-5A34-437D-904D-F9A7CA67FD46}" dt="2024-07-23T09:09:36.482" v="21" actId="1076"/>
          <ac:grpSpMkLst>
            <pc:docMk/>
            <pc:sldMk cId="159303893" sldId="278"/>
            <ac:grpSpMk id="13" creationId="{1408CDB4-EB64-1423-89E8-99888BA46177}"/>
          </ac:grpSpMkLst>
        </pc:grpChg>
        <pc:picChg chg="del mod">
          <ac:chgData name="Liv Harrison" userId="086eb4b0-1522-4f26-8580-33777b876e5c" providerId="ADAL" clId="{B6EEC23E-5A34-437D-904D-F9A7CA67FD46}" dt="2024-07-23T09:09:15.355" v="6" actId="478"/>
          <ac:picMkLst>
            <pc:docMk/>
            <pc:sldMk cId="159303893" sldId="278"/>
            <ac:picMk id="2" creationId="{0939C0DA-EB08-84A0-85D3-0A27A6475821}"/>
          </ac:picMkLst>
        </pc:picChg>
        <pc:picChg chg="mod">
          <ac:chgData name="Liv Harrison" userId="086eb4b0-1522-4f26-8580-33777b876e5c" providerId="ADAL" clId="{B6EEC23E-5A34-437D-904D-F9A7CA67FD46}" dt="2024-07-23T09:09:28.541" v="19"/>
          <ac:picMkLst>
            <pc:docMk/>
            <pc:sldMk cId="159303893" sldId="278"/>
            <ac:picMk id="12" creationId="{CEC5BB7A-A13B-E095-622B-34D034E7DB2F}"/>
          </ac:picMkLst>
        </pc:picChg>
        <pc:picChg chg="mod">
          <ac:chgData name="Liv Harrison" userId="086eb4b0-1522-4f26-8580-33777b876e5c" providerId="ADAL" clId="{B6EEC23E-5A34-437D-904D-F9A7CA67FD46}" dt="2024-07-23T09:09:28.541" v="19"/>
          <ac:picMkLst>
            <pc:docMk/>
            <pc:sldMk cId="159303893" sldId="278"/>
            <ac:picMk id="14" creationId="{D89BF016-0947-F77B-BA6B-C2BF13E74312}"/>
          </ac:picMkLst>
        </pc:picChg>
      </pc:sldChg>
    </pc:docChg>
  </pc:docChgLst>
  <pc:docChgLst>
    <pc:chgData clId="Web-{9B42A4B3-8510-1BE7-DAD9-831F4D1FF196}"/>
    <pc:docChg chg="modSld">
      <pc:chgData name="" userId="" providerId="" clId="Web-{9B42A4B3-8510-1BE7-DAD9-831F4D1FF196}" dt="2023-06-22T09:30:49.432" v="0"/>
      <pc:docMkLst>
        <pc:docMk/>
      </pc:docMkLst>
      <pc:sldChg chg="delSp">
        <pc:chgData name="" userId="" providerId="" clId="Web-{9B42A4B3-8510-1BE7-DAD9-831F4D1FF196}" dt="2023-06-22T09:30:49.432" v="0"/>
        <pc:sldMkLst>
          <pc:docMk/>
          <pc:sldMk cId="3075418533" sldId="256"/>
        </pc:sldMkLst>
        <pc:spChg chg="del">
          <ac:chgData name="" userId="" providerId="" clId="Web-{9B42A4B3-8510-1BE7-DAD9-831F4D1FF196}" dt="2023-06-22T09:30:49.432" v="0"/>
          <ac:spMkLst>
            <pc:docMk/>
            <pc:sldMk cId="3075418533" sldId="256"/>
            <ac:spMk id="5" creationId="{32894D4A-A38C-D49F-2BDF-7EB40AAC0909}"/>
          </ac:spMkLst>
        </pc:spChg>
      </pc:sldChg>
    </pc:docChg>
  </pc:docChgLst>
  <pc:docChgLst>
    <pc:chgData name="Liv Harrison" userId="086eb4b0-1522-4f26-8580-33777b876e5c" providerId="ADAL" clId="{D1C88151-5686-45B9-A01E-FF47605D9DC1}"/>
    <pc:docChg chg="undo custSel addSld delSld modSld sldOrd modSection">
      <pc:chgData name="Liv Harrison" userId="086eb4b0-1522-4f26-8580-33777b876e5c" providerId="ADAL" clId="{D1C88151-5686-45B9-A01E-FF47605D9DC1}" dt="2024-08-19T10:01:28.206" v="1890" actId="1076"/>
      <pc:docMkLst>
        <pc:docMk/>
      </pc:docMkLst>
      <pc:sldChg chg="addSp delSp modSp mod">
        <pc:chgData name="Liv Harrison" userId="086eb4b0-1522-4f26-8580-33777b876e5c" providerId="ADAL" clId="{D1C88151-5686-45B9-A01E-FF47605D9DC1}" dt="2024-08-19T08:41:35.175" v="651" actId="20577"/>
        <pc:sldMkLst>
          <pc:docMk/>
          <pc:sldMk cId="187971306" sldId="283"/>
        </pc:sldMkLst>
        <pc:spChg chg="add del mod">
          <ac:chgData name="Liv Harrison" userId="086eb4b0-1522-4f26-8580-33777b876e5c" providerId="ADAL" clId="{D1C88151-5686-45B9-A01E-FF47605D9DC1}" dt="2024-08-19T08:36:41.385" v="127" actId="478"/>
          <ac:spMkLst>
            <pc:docMk/>
            <pc:sldMk cId="187971306" sldId="283"/>
            <ac:spMk id="4" creationId="{FD224AB9-499C-9E0F-8921-225C42572C75}"/>
          </ac:spMkLst>
        </pc:spChg>
        <pc:spChg chg="add del mod">
          <ac:chgData name="Liv Harrison" userId="086eb4b0-1522-4f26-8580-33777b876e5c" providerId="ADAL" clId="{D1C88151-5686-45B9-A01E-FF47605D9DC1}" dt="2024-08-19T08:36:41.385" v="127" actId="478"/>
          <ac:spMkLst>
            <pc:docMk/>
            <pc:sldMk cId="187971306" sldId="283"/>
            <ac:spMk id="12" creationId="{3A958E52-FB08-1B15-05E0-D4E8B54A29F3}"/>
          </ac:spMkLst>
        </pc:spChg>
        <pc:spChg chg="add del mod">
          <ac:chgData name="Liv Harrison" userId="086eb4b0-1522-4f26-8580-33777b876e5c" providerId="ADAL" clId="{D1C88151-5686-45B9-A01E-FF47605D9DC1}" dt="2024-08-19T08:36:41.385" v="127" actId="478"/>
          <ac:spMkLst>
            <pc:docMk/>
            <pc:sldMk cId="187971306" sldId="283"/>
            <ac:spMk id="13" creationId="{CECC458E-F98B-6C8A-0A90-41BE4C2393D9}"/>
          </ac:spMkLst>
        </pc:spChg>
        <pc:spChg chg="add del mod">
          <ac:chgData name="Liv Harrison" userId="086eb4b0-1522-4f26-8580-33777b876e5c" providerId="ADAL" clId="{D1C88151-5686-45B9-A01E-FF47605D9DC1}" dt="2024-08-19T08:36:41.385" v="127" actId="478"/>
          <ac:spMkLst>
            <pc:docMk/>
            <pc:sldMk cId="187971306" sldId="283"/>
            <ac:spMk id="18" creationId="{1B5098C3-12FC-8D11-57F6-91A9266D7F24}"/>
          </ac:spMkLst>
        </pc:spChg>
        <pc:spChg chg="mod">
          <ac:chgData name="Liv Harrison" userId="086eb4b0-1522-4f26-8580-33777b876e5c" providerId="ADAL" clId="{D1C88151-5686-45B9-A01E-FF47605D9DC1}" dt="2024-08-19T08:41:35.175" v="651" actId="20577"/>
          <ac:spMkLst>
            <pc:docMk/>
            <pc:sldMk cId="187971306" sldId="283"/>
            <ac:spMk id="21" creationId="{BF8364F0-4210-D35B-4E13-3C621044089B}"/>
          </ac:spMkLst>
        </pc:spChg>
        <pc:spChg chg="add del mod">
          <ac:chgData name="Liv Harrison" userId="086eb4b0-1522-4f26-8580-33777b876e5c" providerId="ADAL" clId="{D1C88151-5686-45B9-A01E-FF47605D9DC1}" dt="2024-08-19T08:36:41.385" v="127" actId="478"/>
          <ac:spMkLst>
            <pc:docMk/>
            <pc:sldMk cId="187971306" sldId="283"/>
            <ac:spMk id="22" creationId="{97A570A6-0437-E24C-5A60-66546640F8A0}"/>
          </ac:spMkLst>
        </pc:spChg>
        <pc:spChg chg="add del mod">
          <ac:chgData name="Liv Harrison" userId="086eb4b0-1522-4f26-8580-33777b876e5c" providerId="ADAL" clId="{D1C88151-5686-45B9-A01E-FF47605D9DC1}" dt="2024-08-19T08:36:41.385" v="127" actId="478"/>
          <ac:spMkLst>
            <pc:docMk/>
            <pc:sldMk cId="187971306" sldId="283"/>
            <ac:spMk id="23" creationId="{1C5E5FD3-84EB-3075-2E43-6A69E7F6ECF9}"/>
          </ac:spMkLst>
        </pc:spChg>
        <pc:picChg chg="add mod">
          <ac:chgData name="Liv Harrison" userId="086eb4b0-1522-4f26-8580-33777b876e5c" providerId="ADAL" clId="{D1C88151-5686-45B9-A01E-FF47605D9DC1}" dt="2024-08-19T08:37:17.845" v="132" actId="1076"/>
          <ac:picMkLst>
            <pc:docMk/>
            <pc:sldMk cId="187971306" sldId="283"/>
            <ac:picMk id="26" creationId="{3C20A1C7-43B2-7B9E-2AFA-B4730AAB4003}"/>
          </ac:picMkLst>
        </pc:picChg>
        <pc:picChg chg="add mod">
          <ac:chgData name="Liv Harrison" userId="086eb4b0-1522-4f26-8580-33777b876e5c" providerId="ADAL" clId="{D1C88151-5686-45B9-A01E-FF47605D9DC1}" dt="2024-08-19T08:41:32.470" v="650" actId="1076"/>
          <ac:picMkLst>
            <pc:docMk/>
            <pc:sldMk cId="187971306" sldId="283"/>
            <ac:picMk id="28" creationId="{AB5AA5AA-A846-4AB6-0B6D-B1A14F6C44F6}"/>
          </ac:picMkLst>
        </pc:picChg>
        <pc:picChg chg="add mod">
          <ac:chgData name="Liv Harrison" userId="086eb4b0-1522-4f26-8580-33777b876e5c" providerId="ADAL" clId="{D1C88151-5686-45B9-A01E-FF47605D9DC1}" dt="2024-08-19T08:39:01.335" v="263" actId="1076"/>
          <ac:picMkLst>
            <pc:docMk/>
            <pc:sldMk cId="187971306" sldId="283"/>
            <ac:picMk id="1026" creationId="{CAE285B6-4239-B532-1DBA-A6F21DE20A17}"/>
          </ac:picMkLst>
        </pc:picChg>
        <pc:picChg chg="add mod">
          <ac:chgData name="Liv Harrison" userId="086eb4b0-1522-4f26-8580-33777b876e5c" providerId="ADAL" clId="{D1C88151-5686-45B9-A01E-FF47605D9DC1}" dt="2024-08-19T08:37:48.409" v="140" actId="14100"/>
          <ac:picMkLst>
            <pc:docMk/>
            <pc:sldMk cId="187971306" sldId="283"/>
            <ac:picMk id="1028" creationId="{7598BB0E-E404-C297-3941-E760E0DC4156}"/>
          </ac:picMkLst>
        </pc:picChg>
        <pc:picChg chg="add mod">
          <ac:chgData name="Liv Harrison" userId="086eb4b0-1522-4f26-8580-33777b876e5c" providerId="ADAL" clId="{D1C88151-5686-45B9-A01E-FF47605D9DC1}" dt="2024-08-19T08:37:46.065" v="139" actId="1076"/>
          <ac:picMkLst>
            <pc:docMk/>
            <pc:sldMk cId="187971306" sldId="283"/>
            <ac:picMk id="1029" creationId="{8546052D-58A4-DF44-33EE-1F0130ED0B67}"/>
          </ac:picMkLst>
        </pc:picChg>
        <pc:picChg chg="add mod">
          <ac:chgData name="Liv Harrison" userId="086eb4b0-1522-4f26-8580-33777b876e5c" providerId="ADAL" clId="{D1C88151-5686-45B9-A01E-FF47605D9DC1}" dt="2024-08-19T08:37:58.415" v="143" actId="14100"/>
          <ac:picMkLst>
            <pc:docMk/>
            <pc:sldMk cId="187971306" sldId="283"/>
            <ac:picMk id="1030" creationId="{CE520262-AD6C-7388-F8FD-5F7AA9DA546E}"/>
          </ac:picMkLst>
        </pc:picChg>
        <pc:cxnChg chg="add del mod">
          <ac:chgData name="Liv Harrison" userId="086eb4b0-1522-4f26-8580-33777b876e5c" providerId="ADAL" clId="{D1C88151-5686-45B9-A01E-FF47605D9DC1}" dt="2024-08-19T08:36:41.385" v="127" actId="478"/>
          <ac:cxnSpMkLst>
            <pc:docMk/>
            <pc:sldMk cId="187971306" sldId="283"/>
            <ac:cxnSpMk id="19" creationId="{7C4B91DC-538C-1901-E3E1-0047816F1A2A}"/>
          </ac:cxnSpMkLst>
        </pc:cxnChg>
      </pc:sldChg>
      <pc:sldChg chg="addSp modSp mod">
        <pc:chgData name="Liv Harrison" userId="086eb4b0-1522-4f26-8580-33777b876e5c" providerId="ADAL" clId="{D1C88151-5686-45B9-A01E-FF47605D9DC1}" dt="2024-08-19T08:35:42.010" v="117" actId="1035"/>
        <pc:sldMkLst>
          <pc:docMk/>
          <pc:sldMk cId="1822388535" sldId="284"/>
        </pc:sldMkLst>
        <pc:spChg chg="mod">
          <ac:chgData name="Liv Harrison" userId="086eb4b0-1522-4f26-8580-33777b876e5c" providerId="ADAL" clId="{D1C88151-5686-45B9-A01E-FF47605D9DC1}" dt="2024-08-19T08:35:21.567" v="95" actId="1076"/>
          <ac:spMkLst>
            <pc:docMk/>
            <pc:sldMk cId="1822388535" sldId="284"/>
            <ac:spMk id="3" creationId="{A2C54742-C497-FA52-B939-12B5A9EDC410}"/>
          </ac:spMkLst>
        </pc:spChg>
        <pc:spChg chg="mod">
          <ac:chgData name="Liv Harrison" userId="086eb4b0-1522-4f26-8580-33777b876e5c" providerId="ADAL" clId="{D1C88151-5686-45B9-A01E-FF47605D9DC1}" dt="2024-08-19T08:35:13.285" v="94" actId="20577"/>
          <ac:spMkLst>
            <pc:docMk/>
            <pc:sldMk cId="1822388535" sldId="284"/>
            <ac:spMk id="6" creationId="{D1FF3E5C-1878-B2E1-00F1-B65710369122}"/>
          </ac:spMkLst>
        </pc:spChg>
        <pc:spChg chg="mod">
          <ac:chgData name="Liv Harrison" userId="086eb4b0-1522-4f26-8580-33777b876e5c" providerId="ADAL" clId="{D1C88151-5686-45B9-A01E-FF47605D9DC1}" dt="2024-08-19T08:35:33.138" v="96"/>
          <ac:spMkLst>
            <pc:docMk/>
            <pc:sldMk cId="1822388535" sldId="284"/>
            <ac:spMk id="9" creationId="{5AF95E0A-2291-16A3-FCC3-40D87533A308}"/>
          </ac:spMkLst>
        </pc:spChg>
        <pc:spChg chg="mod">
          <ac:chgData name="Liv Harrison" userId="086eb4b0-1522-4f26-8580-33777b876e5c" providerId="ADAL" clId="{D1C88151-5686-45B9-A01E-FF47605D9DC1}" dt="2024-08-19T08:35:33.138" v="96"/>
          <ac:spMkLst>
            <pc:docMk/>
            <pc:sldMk cId="1822388535" sldId="284"/>
            <ac:spMk id="13" creationId="{AB353957-0673-050D-CF5A-313DF8DD32DA}"/>
          </ac:spMkLst>
        </pc:spChg>
        <pc:grpChg chg="add mod">
          <ac:chgData name="Liv Harrison" userId="086eb4b0-1522-4f26-8580-33777b876e5c" providerId="ADAL" clId="{D1C88151-5686-45B9-A01E-FF47605D9DC1}" dt="2024-08-19T08:35:33.138" v="96"/>
          <ac:grpSpMkLst>
            <pc:docMk/>
            <pc:sldMk cId="1822388535" sldId="284"/>
            <ac:grpSpMk id="4" creationId="{A8037FFD-C089-C300-AC1F-90C120CE4D76}"/>
          </ac:grpSpMkLst>
        </pc:grpChg>
        <pc:grpChg chg="add mod">
          <ac:chgData name="Liv Harrison" userId="086eb4b0-1522-4f26-8580-33777b876e5c" providerId="ADAL" clId="{D1C88151-5686-45B9-A01E-FF47605D9DC1}" dt="2024-08-19T08:35:42.010" v="117" actId="1035"/>
          <ac:grpSpMkLst>
            <pc:docMk/>
            <pc:sldMk cId="1822388535" sldId="284"/>
            <ac:grpSpMk id="11" creationId="{D4068214-9F03-AEB5-83D5-57E898ABE49B}"/>
          </ac:grpSpMkLst>
        </pc:grpChg>
        <pc:picChg chg="mod">
          <ac:chgData name="Liv Harrison" userId="086eb4b0-1522-4f26-8580-33777b876e5c" providerId="ADAL" clId="{D1C88151-5686-45B9-A01E-FF47605D9DC1}" dt="2024-08-19T08:35:33.138" v="96"/>
          <ac:picMkLst>
            <pc:docMk/>
            <pc:sldMk cId="1822388535" sldId="284"/>
            <ac:picMk id="10" creationId="{3B3A791E-3944-0767-FE9A-8781B9D7B5D6}"/>
          </ac:picMkLst>
        </pc:picChg>
        <pc:picChg chg="mod">
          <ac:chgData name="Liv Harrison" userId="086eb4b0-1522-4f26-8580-33777b876e5c" providerId="ADAL" clId="{D1C88151-5686-45B9-A01E-FF47605D9DC1}" dt="2024-08-19T08:35:33.138" v="96"/>
          <ac:picMkLst>
            <pc:docMk/>
            <pc:sldMk cId="1822388535" sldId="284"/>
            <ac:picMk id="12" creationId="{515F2519-CC41-6CB7-5A5F-C821C34FDA95}"/>
          </ac:picMkLst>
        </pc:picChg>
      </pc:sldChg>
      <pc:sldChg chg="addSp modSp mod">
        <pc:chgData name="Liv Harrison" userId="086eb4b0-1522-4f26-8580-33777b876e5c" providerId="ADAL" clId="{D1C88151-5686-45B9-A01E-FF47605D9DC1}" dt="2024-08-19T08:48:30.176" v="766" actId="732"/>
        <pc:sldMkLst>
          <pc:docMk/>
          <pc:sldMk cId="1720691864" sldId="287"/>
        </pc:sldMkLst>
        <pc:spChg chg="mod">
          <ac:chgData name="Liv Harrison" userId="086eb4b0-1522-4f26-8580-33777b876e5c" providerId="ADAL" clId="{D1C88151-5686-45B9-A01E-FF47605D9DC1}" dt="2024-08-19T08:48:10.515" v="763" actId="20577"/>
          <ac:spMkLst>
            <pc:docMk/>
            <pc:sldMk cId="1720691864" sldId="287"/>
            <ac:spMk id="3" creationId="{A2C54742-C497-FA52-B939-12B5A9EDC410}"/>
          </ac:spMkLst>
        </pc:spChg>
        <pc:spChg chg="mod">
          <ac:chgData name="Liv Harrison" userId="086eb4b0-1522-4f26-8580-33777b876e5c" providerId="ADAL" clId="{D1C88151-5686-45B9-A01E-FF47605D9DC1}" dt="2024-08-19T08:46:51.675" v="695" actId="1035"/>
          <ac:spMkLst>
            <pc:docMk/>
            <pc:sldMk cId="1720691864" sldId="287"/>
            <ac:spMk id="5" creationId="{9B93D694-1558-716C-B78A-3C8113C06964}"/>
          </ac:spMkLst>
        </pc:spChg>
        <pc:spChg chg="mod">
          <ac:chgData name="Liv Harrison" userId="086eb4b0-1522-4f26-8580-33777b876e5c" providerId="ADAL" clId="{D1C88151-5686-45B9-A01E-FF47605D9DC1}" dt="2024-08-19T08:46:32.084" v="676" actId="1076"/>
          <ac:spMkLst>
            <pc:docMk/>
            <pc:sldMk cId="1720691864" sldId="287"/>
            <ac:spMk id="6" creationId="{D1FF3E5C-1878-B2E1-00F1-B65710369122}"/>
          </ac:spMkLst>
        </pc:spChg>
        <pc:spChg chg="mod">
          <ac:chgData name="Liv Harrison" userId="086eb4b0-1522-4f26-8580-33777b876e5c" providerId="ADAL" clId="{D1C88151-5686-45B9-A01E-FF47605D9DC1}" dt="2024-08-19T08:46:28.307" v="675"/>
          <ac:spMkLst>
            <pc:docMk/>
            <pc:sldMk cId="1720691864" sldId="287"/>
            <ac:spMk id="7" creationId="{5FB721E7-C90D-16B0-158C-ED6615BB6059}"/>
          </ac:spMkLst>
        </pc:spChg>
        <pc:spChg chg="mod">
          <ac:chgData name="Liv Harrison" userId="086eb4b0-1522-4f26-8580-33777b876e5c" providerId="ADAL" clId="{D1C88151-5686-45B9-A01E-FF47605D9DC1}" dt="2024-08-19T08:46:28.307" v="675"/>
          <ac:spMkLst>
            <pc:docMk/>
            <pc:sldMk cId="1720691864" sldId="287"/>
            <ac:spMk id="13" creationId="{15FC6C7F-2483-4EBC-B54C-3DA28A53FD3D}"/>
          </ac:spMkLst>
        </pc:spChg>
        <pc:grpChg chg="add mod">
          <ac:chgData name="Liv Harrison" userId="086eb4b0-1522-4f26-8580-33777b876e5c" providerId="ADAL" clId="{D1C88151-5686-45B9-A01E-FF47605D9DC1}" dt="2024-08-19T08:46:28.307" v="675"/>
          <ac:grpSpMkLst>
            <pc:docMk/>
            <pc:sldMk cId="1720691864" sldId="287"/>
            <ac:grpSpMk id="4" creationId="{6AE5E8F2-1297-D24A-178E-8A36B932E6DB}"/>
          </ac:grpSpMkLst>
        </pc:grpChg>
        <pc:grpChg chg="add mod">
          <ac:chgData name="Liv Harrison" userId="086eb4b0-1522-4f26-8580-33777b876e5c" providerId="ADAL" clId="{D1C88151-5686-45B9-A01E-FF47605D9DC1}" dt="2024-08-19T08:46:36.315" v="677" actId="1076"/>
          <ac:grpSpMkLst>
            <pc:docMk/>
            <pc:sldMk cId="1720691864" sldId="287"/>
            <ac:grpSpMk id="11" creationId="{9D47C2D2-917B-16CB-7057-BEFBC7D7BFF0}"/>
          </ac:grpSpMkLst>
        </pc:grpChg>
        <pc:graphicFrameChg chg="mod">
          <ac:chgData name="Liv Harrison" userId="086eb4b0-1522-4f26-8580-33777b876e5c" providerId="ADAL" clId="{D1C88151-5686-45B9-A01E-FF47605D9DC1}" dt="2024-08-19T08:46:55.195" v="696" actId="1076"/>
          <ac:graphicFrameMkLst>
            <pc:docMk/>
            <pc:sldMk cId="1720691864" sldId="287"/>
            <ac:graphicFrameMk id="2" creationId="{7FEAE8C6-DA4E-CFF8-BC06-6C093E5F83B7}"/>
          </ac:graphicFrameMkLst>
        </pc:graphicFrameChg>
        <pc:picChg chg="mod">
          <ac:chgData name="Liv Harrison" userId="086eb4b0-1522-4f26-8580-33777b876e5c" providerId="ADAL" clId="{D1C88151-5686-45B9-A01E-FF47605D9DC1}" dt="2024-08-19T08:46:28.307" v="675"/>
          <ac:picMkLst>
            <pc:docMk/>
            <pc:sldMk cId="1720691864" sldId="287"/>
            <ac:picMk id="10" creationId="{55F3EED3-23F1-5D07-35BA-D1FA1AC76F7F}"/>
          </ac:picMkLst>
        </pc:picChg>
        <pc:picChg chg="mod">
          <ac:chgData name="Liv Harrison" userId="086eb4b0-1522-4f26-8580-33777b876e5c" providerId="ADAL" clId="{D1C88151-5686-45B9-A01E-FF47605D9DC1}" dt="2024-08-19T08:46:28.307" v="675"/>
          <ac:picMkLst>
            <pc:docMk/>
            <pc:sldMk cId="1720691864" sldId="287"/>
            <ac:picMk id="12" creationId="{E7F154A1-FE58-855E-596B-927FBFE6DCF7}"/>
          </ac:picMkLst>
        </pc:picChg>
        <pc:picChg chg="add mod">
          <ac:chgData name="Liv Harrison" userId="086eb4b0-1522-4f26-8580-33777b876e5c" providerId="ADAL" clId="{D1C88151-5686-45B9-A01E-FF47605D9DC1}" dt="2024-08-19T08:48:30.176" v="766" actId="732"/>
          <ac:picMkLst>
            <pc:docMk/>
            <pc:sldMk cId="1720691864" sldId="287"/>
            <ac:picMk id="14" creationId="{DF7FE9A0-13E5-7835-9EE4-B44EE6CB45F6}"/>
          </ac:picMkLst>
        </pc:picChg>
      </pc:sldChg>
      <pc:sldChg chg="addSp delSp modSp mod modAnim">
        <pc:chgData name="Liv Harrison" userId="086eb4b0-1522-4f26-8580-33777b876e5c" providerId="ADAL" clId="{D1C88151-5686-45B9-A01E-FF47605D9DC1}" dt="2024-08-19T09:49:22.121" v="1569" actId="1076"/>
        <pc:sldMkLst>
          <pc:docMk/>
          <pc:sldMk cId="2281449999" sldId="289"/>
        </pc:sldMkLst>
        <pc:spChg chg="add mod">
          <ac:chgData name="Liv Harrison" userId="086eb4b0-1522-4f26-8580-33777b876e5c" providerId="ADAL" clId="{D1C88151-5686-45B9-A01E-FF47605D9DC1}" dt="2024-08-19T08:52:07.518" v="769"/>
          <ac:spMkLst>
            <pc:docMk/>
            <pc:sldMk cId="2281449999" sldId="289"/>
            <ac:spMk id="4" creationId="{1330B79C-5C6E-B9B4-654E-ED8A017724B4}"/>
          </ac:spMkLst>
        </pc:spChg>
        <pc:spChg chg="mod">
          <ac:chgData name="Liv Harrison" userId="086eb4b0-1522-4f26-8580-33777b876e5c" providerId="ADAL" clId="{D1C88151-5686-45B9-A01E-FF47605D9DC1}" dt="2024-08-19T09:49:15.402" v="1566" actId="20577"/>
          <ac:spMkLst>
            <pc:docMk/>
            <pc:sldMk cId="2281449999" sldId="289"/>
            <ac:spMk id="21" creationId="{BF8364F0-4210-D35B-4E13-3C621044089B}"/>
          </ac:spMkLst>
        </pc:spChg>
        <pc:picChg chg="add mod">
          <ac:chgData name="Liv Harrison" userId="086eb4b0-1522-4f26-8580-33777b876e5c" providerId="ADAL" clId="{D1C88151-5686-45B9-A01E-FF47605D9DC1}" dt="2024-08-19T08:52:05.495" v="768"/>
          <ac:picMkLst>
            <pc:docMk/>
            <pc:sldMk cId="2281449999" sldId="289"/>
            <ac:picMk id="12" creationId="{069283E2-78AF-FFA8-CF3A-D740C9F83238}"/>
          </ac:picMkLst>
        </pc:picChg>
        <pc:picChg chg="add mod">
          <ac:chgData name="Liv Harrison" userId="086eb4b0-1522-4f26-8580-33777b876e5c" providerId="ADAL" clId="{D1C88151-5686-45B9-A01E-FF47605D9DC1}" dt="2024-08-19T09:49:22.121" v="1569" actId="1076"/>
          <ac:picMkLst>
            <pc:docMk/>
            <pc:sldMk cId="2281449999" sldId="289"/>
            <ac:picMk id="13" creationId="{7A865752-C482-0D85-B0FE-59EF4F21E362}"/>
          </ac:picMkLst>
        </pc:picChg>
        <pc:picChg chg="del">
          <ac:chgData name="Liv Harrison" userId="086eb4b0-1522-4f26-8580-33777b876e5c" providerId="ADAL" clId="{D1C88151-5686-45B9-A01E-FF47605D9DC1}" dt="2024-08-19T08:51:00.821" v="767" actId="478"/>
          <ac:picMkLst>
            <pc:docMk/>
            <pc:sldMk cId="2281449999" sldId="289"/>
            <ac:picMk id="18" creationId="{2AEEAFA2-7C83-F7AD-2F3F-9B7FE83558D4}"/>
          </ac:picMkLst>
        </pc:picChg>
      </pc:sldChg>
      <pc:sldChg chg="addSp delSp modSp mod">
        <pc:chgData name="Liv Harrison" userId="086eb4b0-1522-4f26-8580-33777b876e5c" providerId="ADAL" clId="{D1C88151-5686-45B9-A01E-FF47605D9DC1}" dt="2024-08-19T09:52:15.936" v="1665" actId="1076"/>
        <pc:sldMkLst>
          <pc:docMk/>
          <pc:sldMk cId="427602793" sldId="290"/>
        </pc:sldMkLst>
        <pc:spChg chg="mod">
          <ac:chgData name="Liv Harrison" userId="086eb4b0-1522-4f26-8580-33777b876e5c" providerId="ADAL" clId="{D1C88151-5686-45B9-A01E-FF47605D9DC1}" dt="2024-08-19T09:52:07.520" v="1658" actId="1076"/>
          <ac:spMkLst>
            <pc:docMk/>
            <pc:sldMk cId="427602793" sldId="290"/>
            <ac:spMk id="2" creationId="{3F268AD3-F75B-3DFF-4242-5DA24F07BE98}"/>
          </ac:spMkLst>
        </pc:spChg>
        <pc:spChg chg="del mod">
          <ac:chgData name="Liv Harrison" userId="086eb4b0-1522-4f26-8580-33777b876e5c" providerId="ADAL" clId="{D1C88151-5686-45B9-A01E-FF47605D9DC1}" dt="2024-08-19T09:47:10.085" v="1495" actId="21"/>
          <ac:spMkLst>
            <pc:docMk/>
            <pc:sldMk cId="427602793" sldId="290"/>
            <ac:spMk id="3" creationId="{A2C54742-C497-FA52-B939-12B5A9EDC410}"/>
          </ac:spMkLst>
        </pc:spChg>
        <pc:spChg chg="del">
          <ac:chgData name="Liv Harrison" userId="086eb4b0-1522-4f26-8580-33777b876e5c" providerId="ADAL" clId="{D1C88151-5686-45B9-A01E-FF47605D9DC1}" dt="2024-08-19T08:59:08.180" v="801" actId="478"/>
          <ac:spMkLst>
            <pc:docMk/>
            <pc:sldMk cId="427602793" sldId="290"/>
            <ac:spMk id="4" creationId="{A67B09E8-C9B5-0EEB-B621-159590EEC45F}"/>
          </ac:spMkLst>
        </pc:spChg>
        <pc:spChg chg="mod ord">
          <ac:chgData name="Liv Harrison" userId="086eb4b0-1522-4f26-8580-33777b876e5c" providerId="ADAL" clId="{D1C88151-5686-45B9-A01E-FF47605D9DC1}" dt="2024-08-19T09:51:11.389" v="1651" actId="167"/>
          <ac:spMkLst>
            <pc:docMk/>
            <pc:sldMk cId="427602793" sldId="290"/>
            <ac:spMk id="5" creationId="{9B93D694-1558-716C-B78A-3C8113C06964}"/>
          </ac:spMkLst>
        </pc:spChg>
        <pc:spChg chg="mod">
          <ac:chgData name="Liv Harrison" userId="086eb4b0-1522-4f26-8580-33777b876e5c" providerId="ADAL" clId="{D1C88151-5686-45B9-A01E-FF47605D9DC1}" dt="2024-08-19T09:52:10.057" v="1663" actId="20577"/>
          <ac:spMkLst>
            <pc:docMk/>
            <pc:sldMk cId="427602793" sldId="290"/>
            <ac:spMk id="6" creationId="{D1FF3E5C-1878-B2E1-00F1-B65710369122}"/>
          </ac:spMkLst>
        </pc:spChg>
        <pc:spChg chg="mod">
          <ac:chgData name="Liv Harrison" userId="086eb4b0-1522-4f26-8580-33777b876e5c" providerId="ADAL" clId="{D1C88151-5686-45B9-A01E-FF47605D9DC1}" dt="2024-08-19T09:48:06.051" v="1552" actId="1036"/>
          <ac:spMkLst>
            <pc:docMk/>
            <pc:sldMk cId="427602793" sldId="290"/>
            <ac:spMk id="12" creationId="{76C32336-DB35-D0E1-47E5-E1284D16FCE6}"/>
          </ac:spMkLst>
        </pc:spChg>
        <pc:spChg chg="del">
          <ac:chgData name="Liv Harrison" userId="086eb4b0-1522-4f26-8580-33777b876e5c" providerId="ADAL" clId="{D1C88151-5686-45B9-A01E-FF47605D9DC1}" dt="2024-08-19T08:59:51.227" v="823" actId="478"/>
          <ac:spMkLst>
            <pc:docMk/>
            <pc:sldMk cId="427602793" sldId="290"/>
            <ac:spMk id="14" creationId="{36C04CC2-1752-4E57-B2ED-1C7F4016D258}"/>
          </ac:spMkLst>
        </pc:spChg>
        <pc:spChg chg="add mod">
          <ac:chgData name="Liv Harrison" userId="086eb4b0-1522-4f26-8580-33777b876e5c" providerId="ADAL" clId="{D1C88151-5686-45B9-A01E-FF47605D9DC1}" dt="2024-08-19T09:50:21.514" v="1632" actId="1076"/>
          <ac:spMkLst>
            <pc:docMk/>
            <pc:sldMk cId="427602793" sldId="290"/>
            <ac:spMk id="18" creationId="{A2C54742-C497-FA52-B939-12B5A9EDC410}"/>
          </ac:spMkLst>
        </pc:spChg>
        <pc:spChg chg="mod">
          <ac:chgData name="Liv Harrison" userId="086eb4b0-1522-4f26-8580-33777b876e5c" providerId="ADAL" clId="{D1C88151-5686-45B9-A01E-FF47605D9DC1}" dt="2024-08-19T09:49:24.320" v="1570"/>
          <ac:spMkLst>
            <pc:docMk/>
            <pc:sldMk cId="427602793" sldId="290"/>
            <ac:spMk id="20" creationId="{2A1F22BA-C80C-9A29-4393-A5CEEE47B75A}"/>
          </ac:spMkLst>
        </pc:spChg>
        <pc:grpChg chg="add mod">
          <ac:chgData name="Liv Harrison" userId="086eb4b0-1522-4f26-8580-33777b876e5c" providerId="ADAL" clId="{D1C88151-5686-45B9-A01E-FF47605D9DC1}" dt="2024-08-19T09:50:29.712" v="1634" actId="1076"/>
          <ac:grpSpMkLst>
            <pc:docMk/>
            <pc:sldMk cId="427602793" sldId="290"/>
            <ac:grpSpMk id="9" creationId="{8ACDBB08-2168-3EE8-9EB9-AA00DC423C26}"/>
          </ac:grpSpMkLst>
        </pc:grpChg>
        <pc:grpChg chg="add mod">
          <ac:chgData name="Liv Harrison" userId="086eb4b0-1522-4f26-8580-33777b876e5c" providerId="ADAL" clId="{D1C88151-5686-45B9-A01E-FF47605D9DC1}" dt="2024-08-19T09:50:25.634" v="1633" actId="1076"/>
          <ac:grpSpMkLst>
            <pc:docMk/>
            <pc:sldMk cId="427602793" sldId="290"/>
            <ac:grpSpMk id="19" creationId="{7B487ADB-7FCC-F9FC-8BE6-36664BDB1014}"/>
          </ac:grpSpMkLst>
        </pc:grpChg>
        <pc:picChg chg="mod">
          <ac:chgData name="Liv Harrison" userId="086eb4b0-1522-4f26-8580-33777b876e5c" providerId="ADAL" clId="{D1C88151-5686-45B9-A01E-FF47605D9DC1}" dt="2024-08-19T09:52:07.520" v="1658" actId="1076"/>
          <ac:picMkLst>
            <pc:docMk/>
            <pc:sldMk cId="427602793" sldId="290"/>
            <ac:picMk id="8" creationId="{F3ECFF7E-1D01-F334-50C3-B6F627669430}"/>
          </ac:picMkLst>
        </pc:picChg>
        <pc:picChg chg="mod">
          <ac:chgData name="Liv Harrison" userId="086eb4b0-1522-4f26-8580-33777b876e5c" providerId="ADAL" clId="{D1C88151-5686-45B9-A01E-FF47605D9DC1}" dt="2024-08-19T09:50:36.770" v="1635" actId="1076"/>
          <ac:picMkLst>
            <pc:docMk/>
            <pc:sldMk cId="427602793" sldId="290"/>
            <ac:picMk id="10" creationId="{9F4A6679-8AC5-F092-E2E1-36070D13AF98}"/>
          </ac:picMkLst>
        </pc:picChg>
        <pc:picChg chg="mod">
          <ac:chgData name="Liv Harrison" userId="086eb4b0-1522-4f26-8580-33777b876e5c" providerId="ADAL" clId="{D1C88151-5686-45B9-A01E-FF47605D9DC1}" dt="2024-08-19T09:48:06.051" v="1552" actId="1036"/>
          <ac:picMkLst>
            <pc:docMk/>
            <pc:sldMk cId="427602793" sldId="290"/>
            <ac:picMk id="11" creationId="{DB343B29-44DF-D7D0-AC40-F20F3EE4B8CD}"/>
          </ac:picMkLst>
        </pc:picChg>
        <pc:picChg chg="del mod modCrop">
          <ac:chgData name="Liv Harrison" userId="086eb4b0-1522-4f26-8580-33777b876e5c" providerId="ADAL" clId="{D1C88151-5686-45B9-A01E-FF47605D9DC1}" dt="2024-08-19T09:47:10.085" v="1495" actId="21"/>
          <ac:picMkLst>
            <pc:docMk/>
            <pc:sldMk cId="427602793" sldId="290"/>
            <ac:picMk id="13" creationId="{86E14076-FCF0-B036-0752-2060E25D87ED}"/>
          </ac:picMkLst>
        </pc:picChg>
        <pc:picChg chg="add del mod modCrop">
          <ac:chgData name="Liv Harrison" userId="086eb4b0-1522-4f26-8580-33777b876e5c" providerId="ADAL" clId="{D1C88151-5686-45B9-A01E-FF47605D9DC1}" dt="2024-08-19T09:16:30.317" v="968" actId="21"/>
          <ac:picMkLst>
            <pc:docMk/>
            <pc:sldMk cId="427602793" sldId="290"/>
            <ac:picMk id="15" creationId="{351AC635-15A5-F7DD-4E5B-75572E71666D}"/>
          </ac:picMkLst>
        </pc:picChg>
        <pc:picChg chg="add mod">
          <ac:chgData name="Liv Harrison" userId="086eb4b0-1522-4f26-8580-33777b876e5c" providerId="ADAL" clId="{D1C88151-5686-45B9-A01E-FF47605D9DC1}" dt="2024-08-19T09:51:18.090" v="1652" actId="1076"/>
          <ac:picMkLst>
            <pc:docMk/>
            <pc:sldMk cId="427602793" sldId="290"/>
            <ac:picMk id="16" creationId="{90044441-09D6-7377-DDEE-65CE1AB01130}"/>
          </ac:picMkLst>
        </pc:picChg>
        <pc:picChg chg="add mod">
          <ac:chgData name="Liv Harrison" userId="086eb4b0-1522-4f26-8580-33777b876e5c" providerId="ADAL" clId="{D1C88151-5686-45B9-A01E-FF47605D9DC1}" dt="2024-08-19T09:52:07.520" v="1658" actId="1076"/>
          <ac:picMkLst>
            <pc:docMk/>
            <pc:sldMk cId="427602793" sldId="290"/>
            <ac:picMk id="17" creationId="{A69CD449-B3AB-8297-0774-D8FF99034C26}"/>
          </ac:picMkLst>
        </pc:picChg>
        <pc:picChg chg="mod">
          <ac:chgData name="Liv Harrison" userId="086eb4b0-1522-4f26-8580-33777b876e5c" providerId="ADAL" clId="{D1C88151-5686-45B9-A01E-FF47605D9DC1}" dt="2024-08-19T09:49:24.320" v="1570"/>
          <ac:picMkLst>
            <pc:docMk/>
            <pc:sldMk cId="427602793" sldId="290"/>
            <ac:picMk id="21" creationId="{650D3C93-436C-3C57-C772-90A22347C171}"/>
          </ac:picMkLst>
        </pc:picChg>
        <pc:picChg chg="add del mod">
          <ac:chgData name="Liv Harrison" userId="086eb4b0-1522-4f26-8580-33777b876e5c" providerId="ADAL" clId="{D1C88151-5686-45B9-A01E-FF47605D9DC1}" dt="2024-08-19T09:51:07.865" v="1650" actId="478"/>
          <ac:picMkLst>
            <pc:docMk/>
            <pc:sldMk cId="427602793" sldId="290"/>
            <ac:picMk id="22" creationId="{2105F1E8-A337-8996-4033-5825624D3418}"/>
          </ac:picMkLst>
        </pc:picChg>
        <pc:picChg chg="add mod">
          <ac:chgData name="Liv Harrison" userId="086eb4b0-1522-4f26-8580-33777b876e5c" providerId="ADAL" clId="{D1C88151-5686-45B9-A01E-FF47605D9DC1}" dt="2024-08-19T09:51:47.996" v="1657" actId="732"/>
          <ac:picMkLst>
            <pc:docMk/>
            <pc:sldMk cId="427602793" sldId="290"/>
            <ac:picMk id="23" creationId="{419F72EC-B925-08CB-E7C4-2543A0C9492F}"/>
          </ac:picMkLst>
        </pc:picChg>
        <pc:picChg chg="add mod">
          <ac:chgData name="Liv Harrison" userId="086eb4b0-1522-4f26-8580-33777b876e5c" providerId="ADAL" clId="{D1C88151-5686-45B9-A01E-FF47605D9DC1}" dt="2024-08-19T09:52:15.936" v="1665" actId="1076"/>
          <ac:picMkLst>
            <pc:docMk/>
            <pc:sldMk cId="427602793" sldId="290"/>
            <ac:picMk id="24" creationId="{221932FA-212D-C77E-555A-D9B8F58DC545}"/>
          </ac:picMkLst>
        </pc:picChg>
      </pc:sldChg>
      <pc:sldChg chg="addSp delSp modSp mod">
        <pc:chgData name="Liv Harrison" userId="086eb4b0-1522-4f26-8580-33777b876e5c" providerId="ADAL" clId="{D1C88151-5686-45B9-A01E-FF47605D9DC1}" dt="2024-08-19T09:53:32.344" v="1747"/>
        <pc:sldMkLst>
          <pc:docMk/>
          <pc:sldMk cId="756370521" sldId="291"/>
        </pc:sldMkLst>
        <pc:spChg chg="mod">
          <ac:chgData name="Liv Harrison" userId="086eb4b0-1522-4f26-8580-33777b876e5c" providerId="ADAL" clId="{D1C88151-5686-45B9-A01E-FF47605D9DC1}" dt="2024-08-19T09:52:27.908" v="1666" actId="21"/>
          <ac:spMkLst>
            <pc:docMk/>
            <pc:sldMk cId="756370521" sldId="291"/>
            <ac:spMk id="4" creationId="{4CA11817-8C47-E310-E757-514086A7886B}"/>
          </ac:spMkLst>
        </pc:spChg>
        <pc:spChg chg="add mod">
          <ac:chgData name="Liv Harrison" userId="086eb4b0-1522-4f26-8580-33777b876e5c" providerId="ADAL" clId="{D1C88151-5686-45B9-A01E-FF47605D9DC1}" dt="2024-08-19T09:53:32.344" v="1747"/>
          <ac:spMkLst>
            <pc:docMk/>
            <pc:sldMk cId="756370521" sldId="291"/>
            <ac:spMk id="14" creationId="{41FAC6DF-F687-E3E5-B96F-30E120C59CC9}"/>
          </ac:spMkLst>
        </pc:spChg>
        <pc:picChg chg="add del">
          <ac:chgData name="Liv Harrison" userId="086eb4b0-1522-4f26-8580-33777b876e5c" providerId="ADAL" clId="{D1C88151-5686-45B9-A01E-FF47605D9DC1}" dt="2024-08-19T09:23:04.200" v="1019" actId="22"/>
          <ac:picMkLst>
            <pc:docMk/>
            <pc:sldMk cId="756370521" sldId="291"/>
            <ac:picMk id="11" creationId="{E5465BD2-B115-C5DA-73FD-5A586844AE00}"/>
          </ac:picMkLst>
        </pc:picChg>
        <pc:picChg chg="add del mod">
          <ac:chgData name="Liv Harrison" userId="086eb4b0-1522-4f26-8580-33777b876e5c" providerId="ADAL" clId="{D1C88151-5686-45B9-A01E-FF47605D9DC1}" dt="2024-08-19T09:53:05.593" v="1739" actId="21"/>
          <ac:picMkLst>
            <pc:docMk/>
            <pc:sldMk cId="756370521" sldId="291"/>
            <ac:picMk id="13" creationId="{C7DDD4B7-7282-C701-18C6-600648A1E380}"/>
          </ac:picMkLst>
        </pc:picChg>
        <pc:picChg chg="add del mod">
          <ac:chgData name="Liv Harrison" userId="086eb4b0-1522-4f26-8580-33777b876e5c" providerId="ADAL" clId="{D1C88151-5686-45B9-A01E-FF47605D9DC1}" dt="2024-08-19T09:26:08.166" v="1420" actId="478"/>
          <ac:picMkLst>
            <pc:docMk/>
            <pc:sldMk cId="756370521" sldId="291"/>
            <ac:picMk id="15" creationId="{351AC635-15A5-F7DD-4E5B-75572E71666D}"/>
          </ac:picMkLst>
        </pc:picChg>
      </pc:sldChg>
      <pc:sldChg chg="addSp modSp mod">
        <pc:chgData name="Liv Harrison" userId="086eb4b0-1522-4f26-8580-33777b876e5c" providerId="ADAL" clId="{D1C88151-5686-45B9-A01E-FF47605D9DC1}" dt="2024-08-19T09:56:51.839" v="1758" actId="6549"/>
        <pc:sldMkLst>
          <pc:docMk/>
          <pc:sldMk cId="3703503674" sldId="292"/>
        </pc:sldMkLst>
        <pc:spChg chg="mod">
          <ac:chgData name="Liv Harrison" userId="086eb4b0-1522-4f26-8580-33777b876e5c" providerId="ADAL" clId="{D1C88151-5686-45B9-A01E-FF47605D9DC1}" dt="2024-08-19T09:56:51.839" v="1758" actId="6549"/>
          <ac:spMkLst>
            <pc:docMk/>
            <pc:sldMk cId="3703503674" sldId="292"/>
            <ac:spMk id="21" creationId="{BF8364F0-4210-D35B-4E13-3C621044089B}"/>
          </ac:spMkLst>
        </pc:spChg>
        <pc:picChg chg="add mod">
          <ac:chgData name="Liv Harrison" userId="086eb4b0-1522-4f26-8580-33777b876e5c" providerId="ADAL" clId="{D1C88151-5686-45B9-A01E-FF47605D9DC1}" dt="2024-08-19T09:56:49.335" v="1753" actId="1076"/>
          <ac:picMkLst>
            <pc:docMk/>
            <pc:sldMk cId="3703503674" sldId="292"/>
            <ac:picMk id="4" creationId="{4664EB7C-9194-1916-5031-D7392F45D11D}"/>
          </ac:picMkLst>
        </pc:picChg>
      </pc:sldChg>
      <pc:sldChg chg="addSp delSp modSp mod">
        <pc:chgData name="Liv Harrison" userId="086eb4b0-1522-4f26-8580-33777b876e5c" providerId="ADAL" clId="{D1C88151-5686-45B9-A01E-FF47605D9DC1}" dt="2024-08-19T09:57:20.976" v="1771" actId="1076"/>
        <pc:sldMkLst>
          <pc:docMk/>
          <pc:sldMk cId="3212351686" sldId="293"/>
        </pc:sldMkLst>
        <pc:spChg chg="del">
          <ac:chgData name="Liv Harrison" userId="086eb4b0-1522-4f26-8580-33777b876e5c" providerId="ADAL" clId="{D1C88151-5686-45B9-A01E-FF47605D9DC1}" dt="2024-08-19T09:47:00.388" v="1493" actId="21"/>
          <ac:spMkLst>
            <pc:docMk/>
            <pc:sldMk cId="3212351686" sldId="293"/>
            <ac:spMk id="3" creationId="{A2C54742-C497-FA52-B939-12B5A9EDC410}"/>
          </ac:spMkLst>
        </pc:spChg>
        <pc:spChg chg="del">
          <ac:chgData name="Liv Harrison" userId="086eb4b0-1522-4f26-8580-33777b876e5c" providerId="ADAL" clId="{D1C88151-5686-45B9-A01E-FF47605D9DC1}" dt="2024-08-19T09:57:04.356" v="1759" actId="478"/>
          <ac:spMkLst>
            <pc:docMk/>
            <pc:sldMk cId="3212351686" sldId="293"/>
            <ac:spMk id="4" creationId="{A67B09E8-C9B5-0EEB-B621-159590EEC45F}"/>
          </ac:spMkLst>
        </pc:spChg>
        <pc:spChg chg="mod">
          <ac:chgData name="Liv Harrison" userId="086eb4b0-1522-4f26-8580-33777b876e5c" providerId="ADAL" clId="{D1C88151-5686-45B9-A01E-FF47605D9DC1}" dt="2024-08-19T09:57:09.276" v="1769" actId="20577"/>
          <ac:spMkLst>
            <pc:docMk/>
            <pc:sldMk cId="3212351686" sldId="293"/>
            <ac:spMk id="5" creationId="{9B93D694-1558-716C-B78A-3C8113C06964}"/>
          </ac:spMkLst>
        </pc:spChg>
        <pc:spChg chg="add mod">
          <ac:chgData name="Liv Harrison" userId="086eb4b0-1522-4f26-8580-33777b876e5c" providerId="ADAL" clId="{D1C88151-5686-45B9-A01E-FF47605D9DC1}" dt="2024-08-19T09:52:43.278" v="1731" actId="20577"/>
          <ac:spMkLst>
            <pc:docMk/>
            <pc:sldMk cId="3212351686" sldId="293"/>
            <ac:spMk id="6" creationId="{A2C54742-C497-FA52-B939-12B5A9EDC410}"/>
          </ac:spMkLst>
        </pc:spChg>
        <pc:spChg chg="del">
          <ac:chgData name="Liv Harrison" userId="086eb4b0-1522-4f26-8580-33777b876e5c" providerId="ADAL" clId="{D1C88151-5686-45B9-A01E-FF47605D9DC1}" dt="2024-08-19T09:46:54.326" v="1492" actId="478"/>
          <ac:spMkLst>
            <pc:docMk/>
            <pc:sldMk cId="3212351686" sldId="293"/>
            <ac:spMk id="8" creationId="{8D3D4318-1C5A-E949-1D2F-D33F4BB72B0E}"/>
          </ac:spMkLst>
        </pc:spChg>
        <pc:spChg chg="add mod">
          <ac:chgData name="Liv Harrison" userId="086eb4b0-1522-4f26-8580-33777b876e5c" providerId="ADAL" clId="{D1C88151-5686-45B9-A01E-FF47605D9DC1}" dt="2024-08-19T09:52:58.542" v="1738" actId="404"/>
          <ac:spMkLst>
            <pc:docMk/>
            <pc:sldMk cId="3212351686" sldId="293"/>
            <ac:spMk id="10" creationId="{B8BE4506-2317-70BA-8DEE-31875A4158F7}"/>
          </ac:spMkLst>
        </pc:spChg>
        <pc:spChg chg="mod">
          <ac:chgData name="Liv Harrison" userId="086eb4b0-1522-4f26-8580-33777b876e5c" providerId="ADAL" clId="{D1C88151-5686-45B9-A01E-FF47605D9DC1}" dt="2024-08-19T09:57:17.180" v="1770"/>
          <ac:spMkLst>
            <pc:docMk/>
            <pc:sldMk cId="3212351686" sldId="293"/>
            <ac:spMk id="15" creationId="{6E99F1D8-572B-0235-AD01-02665DA50E4C}"/>
          </ac:spMkLst>
        </pc:spChg>
        <pc:grpChg chg="add mod">
          <ac:chgData name="Liv Harrison" userId="086eb4b0-1522-4f26-8580-33777b876e5c" providerId="ADAL" clId="{D1C88151-5686-45B9-A01E-FF47605D9DC1}" dt="2024-08-19T09:57:20.976" v="1771" actId="1076"/>
          <ac:grpSpMkLst>
            <pc:docMk/>
            <pc:sldMk cId="3212351686" sldId="293"/>
            <ac:grpSpMk id="12" creationId="{8E38A44C-A90D-9F82-E56E-7F281A757E73}"/>
          </ac:grpSpMkLst>
        </pc:grpChg>
        <pc:picChg chg="add mod">
          <ac:chgData name="Liv Harrison" userId="086eb4b0-1522-4f26-8580-33777b876e5c" providerId="ADAL" clId="{D1C88151-5686-45B9-A01E-FF47605D9DC1}" dt="2024-08-19T09:53:21.929" v="1746" actId="1036"/>
          <ac:picMkLst>
            <pc:docMk/>
            <pc:sldMk cId="3212351686" sldId="293"/>
            <ac:picMk id="11" creationId="{C7DDD4B7-7282-C701-18C6-600648A1E380}"/>
          </ac:picMkLst>
        </pc:picChg>
        <pc:picChg chg="add mod">
          <ac:chgData name="Liv Harrison" userId="086eb4b0-1522-4f26-8580-33777b876e5c" providerId="ADAL" clId="{D1C88151-5686-45B9-A01E-FF47605D9DC1}" dt="2024-08-19T09:52:38.341" v="1718" actId="1035"/>
          <ac:picMkLst>
            <pc:docMk/>
            <pc:sldMk cId="3212351686" sldId="293"/>
            <ac:picMk id="13" creationId="{86E14076-FCF0-B036-0752-2060E25D87ED}"/>
          </ac:picMkLst>
        </pc:picChg>
        <pc:picChg chg="mod">
          <ac:chgData name="Liv Harrison" userId="086eb4b0-1522-4f26-8580-33777b876e5c" providerId="ADAL" clId="{D1C88151-5686-45B9-A01E-FF47605D9DC1}" dt="2024-08-19T09:57:17.180" v="1770"/>
          <ac:picMkLst>
            <pc:docMk/>
            <pc:sldMk cId="3212351686" sldId="293"/>
            <ac:picMk id="14" creationId="{F1BA3E94-5C0D-143A-16ED-A93DD27AA75D}"/>
          </ac:picMkLst>
        </pc:picChg>
      </pc:sldChg>
      <pc:sldChg chg="delSp del mod">
        <pc:chgData name="Liv Harrison" userId="086eb4b0-1522-4f26-8580-33777b876e5c" providerId="ADAL" clId="{D1C88151-5686-45B9-A01E-FF47605D9DC1}" dt="2024-08-19T08:58:57.135" v="799" actId="47"/>
        <pc:sldMkLst>
          <pc:docMk/>
          <pc:sldMk cId="2038137847" sldId="298"/>
        </pc:sldMkLst>
        <pc:spChg chg="del">
          <ac:chgData name="Liv Harrison" userId="086eb4b0-1522-4f26-8580-33777b876e5c" providerId="ADAL" clId="{D1C88151-5686-45B9-A01E-FF47605D9DC1}" dt="2024-08-19T08:55:32.726" v="798" actId="478"/>
          <ac:spMkLst>
            <pc:docMk/>
            <pc:sldMk cId="2038137847" sldId="298"/>
            <ac:spMk id="5" creationId="{9B93D694-1558-716C-B78A-3C8113C06964}"/>
          </ac:spMkLst>
        </pc:spChg>
        <pc:picChg chg="del">
          <ac:chgData name="Liv Harrison" userId="086eb4b0-1522-4f26-8580-33777b876e5c" providerId="ADAL" clId="{D1C88151-5686-45B9-A01E-FF47605D9DC1}" dt="2024-08-19T08:55:31.745" v="797" actId="478"/>
          <ac:picMkLst>
            <pc:docMk/>
            <pc:sldMk cId="2038137847" sldId="298"/>
            <ac:picMk id="2" creationId="{6B1DE9FA-D4F4-DF97-1FCD-9305858F1546}"/>
          </ac:picMkLst>
        </pc:picChg>
      </pc:sldChg>
      <pc:sldChg chg="addSp delSp modSp mod ord">
        <pc:chgData name="Liv Harrison" userId="086eb4b0-1522-4f26-8580-33777b876e5c" providerId="ADAL" clId="{D1C88151-5686-45B9-A01E-FF47605D9DC1}" dt="2024-08-19T09:47:24.716" v="1498"/>
        <pc:sldMkLst>
          <pc:docMk/>
          <pc:sldMk cId="2924289655" sldId="299"/>
        </pc:sldMkLst>
        <pc:spChg chg="mod">
          <ac:chgData name="Liv Harrison" userId="086eb4b0-1522-4f26-8580-33777b876e5c" providerId="ADAL" clId="{D1C88151-5686-45B9-A01E-FF47605D9DC1}" dt="2024-08-19T09:23:12.117" v="1030" actId="1076"/>
          <ac:spMkLst>
            <pc:docMk/>
            <pc:sldMk cId="2924289655" sldId="299"/>
            <ac:spMk id="2" creationId="{0C0F73FC-1EC2-7F23-595E-634793BC2581}"/>
          </ac:spMkLst>
        </pc:spChg>
        <pc:spChg chg="mod">
          <ac:chgData name="Liv Harrison" userId="086eb4b0-1522-4f26-8580-33777b876e5c" providerId="ADAL" clId="{D1C88151-5686-45B9-A01E-FF47605D9DC1}" dt="2024-08-19T09:23:12.117" v="1030" actId="1076"/>
          <ac:spMkLst>
            <pc:docMk/>
            <pc:sldMk cId="2924289655" sldId="299"/>
            <ac:spMk id="6" creationId="{23D1FC5B-F85E-569E-F826-C487AA4E2B9E}"/>
          </ac:spMkLst>
        </pc:spChg>
        <pc:spChg chg="add del mod">
          <ac:chgData name="Liv Harrison" userId="086eb4b0-1522-4f26-8580-33777b876e5c" providerId="ADAL" clId="{D1C88151-5686-45B9-A01E-FF47605D9DC1}" dt="2024-08-19T09:14:57.445" v="965" actId="478"/>
          <ac:spMkLst>
            <pc:docMk/>
            <pc:sldMk cId="2924289655" sldId="299"/>
            <ac:spMk id="8" creationId="{5C3954C8-C01C-8E01-28D0-6A15B7C4CCD2}"/>
          </ac:spMkLst>
        </pc:spChg>
        <pc:spChg chg="add del mod">
          <ac:chgData name="Liv Harrison" userId="086eb4b0-1522-4f26-8580-33777b876e5c" providerId="ADAL" clId="{D1C88151-5686-45B9-A01E-FF47605D9DC1}" dt="2024-08-19T09:14:58.336" v="966" actId="478"/>
          <ac:spMkLst>
            <pc:docMk/>
            <pc:sldMk cId="2924289655" sldId="299"/>
            <ac:spMk id="9" creationId="{A977E0F8-B668-49DB-A54B-4EE3C0244CE0}"/>
          </ac:spMkLst>
        </pc:spChg>
        <pc:spChg chg="add mod">
          <ac:chgData name="Liv Harrison" userId="086eb4b0-1522-4f26-8580-33777b876e5c" providerId="ADAL" clId="{D1C88151-5686-45B9-A01E-FF47605D9DC1}" dt="2024-08-19T09:23:10.806" v="1028" actId="767"/>
          <ac:spMkLst>
            <pc:docMk/>
            <pc:sldMk cId="2924289655" sldId="299"/>
            <ac:spMk id="12" creationId="{53B08BB0-E424-3385-8511-AF79DE37EF8E}"/>
          </ac:spMkLst>
        </pc:spChg>
        <pc:spChg chg="add mod">
          <ac:chgData name="Liv Harrison" userId="086eb4b0-1522-4f26-8580-33777b876e5c" providerId="ADAL" clId="{D1C88151-5686-45B9-A01E-FF47605D9DC1}" dt="2024-08-19T09:23:35.486" v="1058" actId="1076"/>
          <ac:spMkLst>
            <pc:docMk/>
            <pc:sldMk cId="2924289655" sldId="299"/>
            <ac:spMk id="13" creationId="{4B03BAA4-C05C-1FF9-1202-B18D3648424B}"/>
          </ac:spMkLst>
        </pc:spChg>
        <pc:picChg chg="del">
          <ac:chgData name="Liv Harrison" userId="086eb4b0-1522-4f26-8580-33777b876e5c" providerId="ADAL" clId="{D1C88151-5686-45B9-A01E-FF47605D9DC1}" dt="2024-08-19T08:59:01.405" v="800" actId="478"/>
          <ac:picMkLst>
            <pc:docMk/>
            <pc:sldMk cId="2924289655" sldId="299"/>
            <ac:picMk id="5" creationId="{014149B3-AACC-5E19-0DFC-93795C1DE847}"/>
          </ac:picMkLst>
        </pc:picChg>
        <pc:picChg chg="add del mod">
          <ac:chgData name="Liv Harrison" userId="086eb4b0-1522-4f26-8580-33777b876e5c" providerId="ADAL" clId="{D1C88151-5686-45B9-A01E-FF47605D9DC1}" dt="2024-08-19T09:14:59.325" v="967" actId="478"/>
          <ac:picMkLst>
            <pc:docMk/>
            <pc:sldMk cId="2924289655" sldId="299"/>
            <ac:picMk id="7" creationId="{48DDCC82-D8E6-BB1E-87A4-ED3B6E1B326D}"/>
          </ac:picMkLst>
        </pc:picChg>
        <pc:picChg chg="add mod ord modCrop">
          <ac:chgData name="Liv Harrison" userId="086eb4b0-1522-4f26-8580-33777b876e5c" providerId="ADAL" clId="{D1C88151-5686-45B9-A01E-FF47605D9DC1}" dt="2024-08-19T09:23:49.592" v="1060" actId="1076"/>
          <ac:picMkLst>
            <pc:docMk/>
            <pc:sldMk cId="2924289655" sldId="299"/>
            <ac:picMk id="11" creationId="{80E8E2E7-9167-5887-62D8-BD3B4B105BAC}"/>
          </ac:picMkLst>
        </pc:picChg>
        <pc:picChg chg="add del mod">
          <ac:chgData name="Liv Harrison" userId="086eb4b0-1522-4f26-8580-33777b876e5c" providerId="ADAL" clId="{D1C88151-5686-45B9-A01E-FF47605D9DC1}" dt="2024-08-19T09:23:14.970" v="1032" actId="21"/>
          <ac:picMkLst>
            <pc:docMk/>
            <pc:sldMk cId="2924289655" sldId="299"/>
            <ac:picMk id="15" creationId="{351AC635-15A5-F7DD-4E5B-75572E71666D}"/>
          </ac:picMkLst>
        </pc:picChg>
      </pc:sldChg>
      <pc:sldChg chg="del">
        <pc:chgData name="Liv Harrison" userId="086eb4b0-1522-4f26-8580-33777b876e5c" providerId="ADAL" clId="{D1C88151-5686-45B9-A01E-FF47605D9DC1}" dt="2024-08-19T09:47:26.731" v="1499" actId="47"/>
        <pc:sldMkLst>
          <pc:docMk/>
          <pc:sldMk cId="1127310773" sldId="300"/>
        </pc:sldMkLst>
      </pc:sldChg>
      <pc:sldChg chg="addSp delSp modSp add mod ord">
        <pc:chgData name="Liv Harrison" userId="086eb4b0-1522-4f26-8580-33777b876e5c" providerId="ADAL" clId="{D1C88151-5686-45B9-A01E-FF47605D9DC1}" dt="2024-08-19T10:01:28.206" v="1890" actId="1076"/>
        <pc:sldMkLst>
          <pc:docMk/>
          <pc:sldMk cId="1364596906" sldId="316"/>
        </pc:sldMkLst>
        <pc:spChg chg="del">
          <ac:chgData name="Liv Harrison" userId="086eb4b0-1522-4f26-8580-33777b876e5c" providerId="ADAL" clId="{D1C88151-5686-45B9-A01E-FF47605D9DC1}" dt="2024-08-19T09:58:10.386" v="1775" actId="478"/>
          <ac:spMkLst>
            <pc:docMk/>
            <pc:sldMk cId="1364596906" sldId="316"/>
            <ac:spMk id="3" creationId="{0505B708-908A-B437-750A-F2EB11B95D48}"/>
          </ac:spMkLst>
        </pc:spChg>
        <pc:spChg chg="del">
          <ac:chgData name="Liv Harrison" userId="086eb4b0-1522-4f26-8580-33777b876e5c" providerId="ADAL" clId="{D1C88151-5686-45B9-A01E-FF47605D9DC1}" dt="2024-08-19T09:58:17.629" v="1777" actId="478"/>
          <ac:spMkLst>
            <pc:docMk/>
            <pc:sldMk cId="1364596906" sldId="316"/>
            <ac:spMk id="6" creationId="{739F209C-F8AB-E018-82AB-28A58ACD0F5E}"/>
          </ac:spMkLst>
        </pc:spChg>
        <pc:spChg chg="del">
          <ac:chgData name="Liv Harrison" userId="086eb4b0-1522-4f26-8580-33777b876e5c" providerId="ADAL" clId="{D1C88151-5686-45B9-A01E-FF47605D9DC1}" dt="2024-08-19T09:58:10.386" v="1775" actId="478"/>
          <ac:spMkLst>
            <pc:docMk/>
            <pc:sldMk cId="1364596906" sldId="316"/>
            <ac:spMk id="7" creationId="{941DF07A-7A09-B862-F9DB-02BDE105DABD}"/>
          </ac:spMkLst>
        </pc:spChg>
        <pc:spChg chg="del">
          <ac:chgData name="Liv Harrison" userId="086eb4b0-1522-4f26-8580-33777b876e5c" providerId="ADAL" clId="{D1C88151-5686-45B9-A01E-FF47605D9DC1}" dt="2024-08-19T09:58:10.386" v="1775" actId="478"/>
          <ac:spMkLst>
            <pc:docMk/>
            <pc:sldMk cId="1364596906" sldId="316"/>
            <ac:spMk id="8" creationId="{F2032CE5-AF20-7367-31EF-D0E934C6E592}"/>
          </ac:spMkLst>
        </pc:spChg>
        <pc:spChg chg="del">
          <ac:chgData name="Liv Harrison" userId="086eb4b0-1522-4f26-8580-33777b876e5c" providerId="ADAL" clId="{D1C88151-5686-45B9-A01E-FF47605D9DC1}" dt="2024-08-19T09:58:10.386" v="1775" actId="478"/>
          <ac:spMkLst>
            <pc:docMk/>
            <pc:sldMk cId="1364596906" sldId="316"/>
            <ac:spMk id="9" creationId="{6C3AF010-8A62-9AC4-09CB-200EA2066F89}"/>
          </ac:spMkLst>
        </pc:spChg>
        <pc:spChg chg="del">
          <ac:chgData name="Liv Harrison" userId="086eb4b0-1522-4f26-8580-33777b876e5c" providerId="ADAL" clId="{D1C88151-5686-45B9-A01E-FF47605D9DC1}" dt="2024-08-19T09:58:10.386" v="1775" actId="478"/>
          <ac:spMkLst>
            <pc:docMk/>
            <pc:sldMk cId="1364596906" sldId="316"/>
            <ac:spMk id="10" creationId="{CDF5BF58-630F-22AA-6DD4-D7494A863A51}"/>
          </ac:spMkLst>
        </pc:spChg>
        <pc:spChg chg="add del mod">
          <ac:chgData name="Liv Harrison" userId="086eb4b0-1522-4f26-8580-33777b876e5c" providerId="ADAL" clId="{D1C88151-5686-45B9-A01E-FF47605D9DC1}" dt="2024-08-19T09:59:36.942" v="1831"/>
          <ac:spMkLst>
            <pc:docMk/>
            <pc:sldMk cId="1364596906" sldId="316"/>
            <ac:spMk id="11" creationId="{777D463D-6D2B-3C40-073D-B2A99654DE28}"/>
          </ac:spMkLst>
        </pc:spChg>
        <pc:spChg chg="add mod">
          <ac:chgData name="Liv Harrison" userId="086eb4b0-1522-4f26-8580-33777b876e5c" providerId="ADAL" clId="{D1C88151-5686-45B9-A01E-FF47605D9DC1}" dt="2024-08-19T10:00:47.328" v="1879" actId="20577"/>
          <ac:spMkLst>
            <pc:docMk/>
            <pc:sldMk cId="1364596906" sldId="316"/>
            <ac:spMk id="13" creationId="{AD35A0AD-00DF-B460-2172-2F57C160DE69}"/>
          </ac:spMkLst>
        </pc:spChg>
        <pc:spChg chg="del">
          <ac:chgData name="Liv Harrison" userId="086eb4b0-1522-4f26-8580-33777b876e5c" providerId="ADAL" clId="{D1C88151-5686-45B9-A01E-FF47605D9DC1}" dt="2024-08-19T09:58:13.748" v="1776" actId="478"/>
          <ac:spMkLst>
            <pc:docMk/>
            <pc:sldMk cId="1364596906" sldId="316"/>
            <ac:spMk id="14" creationId="{41FAC6DF-F687-E3E5-B96F-30E120C59CC9}"/>
          </ac:spMkLst>
        </pc:spChg>
        <pc:spChg chg="add del">
          <ac:chgData name="Liv Harrison" userId="086eb4b0-1522-4f26-8580-33777b876e5c" providerId="ADAL" clId="{D1C88151-5686-45B9-A01E-FF47605D9DC1}" dt="2024-08-19T09:59:59.159" v="1849" actId="22"/>
          <ac:spMkLst>
            <pc:docMk/>
            <pc:sldMk cId="1364596906" sldId="316"/>
            <ac:spMk id="16" creationId="{1F26C1C4-9579-920F-69BA-8C957E4C43A5}"/>
          </ac:spMkLst>
        </pc:spChg>
        <pc:graphicFrameChg chg="add mod modGraphic">
          <ac:chgData name="Liv Harrison" userId="086eb4b0-1522-4f26-8580-33777b876e5c" providerId="ADAL" clId="{D1C88151-5686-45B9-A01E-FF47605D9DC1}" dt="2024-08-19T10:01:12.963" v="1888" actId="1036"/>
          <ac:graphicFrameMkLst>
            <pc:docMk/>
            <pc:sldMk cId="1364596906" sldId="316"/>
            <ac:graphicFrameMk id="19" creationId="{24B3E23E-B61E-9711-BE16-AD70E5DE0967}"/>
          </ac:graphicFrameMkLst>
        </pc:graphicFrameChg>
        <pc:picChg chg="del">
          <ac:chgData name="Liv Harrison" userId="086eb4b0-1522-4f26-8580-33777b876e5c" providerId="ADAL" clId="{D1C88151-5686-45B9-A01E-FF47605D9DC1}" dt="2024-08-19T09:58:10.386" v="1775" actId="478"/>
          <ac:picMkLst>
            <pc:docMk/>
            <pc:sldMk cId="1364596906" sldId="316"/>
            <ac:picMk id="12" creationId="{EFDF03FA-5DF8-B6D7-2293-0A72AC035FE5}"/>
          </ac:picMkLst>
        </pc:picChg>
        <pc:picChg chg="add mod">
          <ac:chgData name="Liv Harrison" userId="086eb4b0-1522-4f26-8580-33777b876e5c" providerId="ADAL" clId="{D1C88151-5686-45B9-A01E-FF47605D9DC1}" dt="2024-08-19T10:01:28.206" v="1890" actId="1076"/>
          <ac:picMkLst>
            <pc:docMk/>
            <pc:sldMk cId="1364596906" sldId="316"/>
            <ac:picMk id="18" creationId="{AB998897-E2DC-7AD8-5BE9-3333FCDEA6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C952F-2314-4694-9215-3586045AA7B1}" type="datetimeFigureOut">
              <a:rPr lang="en-GB" smtClean="0"/>
              <a:t>07/10/2024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04A1B-A383-49DF-ABB1-C6993A5D4A1C}" type="slidenum">
              <a:rPr lang="en-GB" smtClean="0"/>
              <a:t>‹#›</a:t>
            </a:fld>
            <a:endParaRPr lang="en-GB"/>
          </a:p>
        </p:txBody>
      </p:sp>
    </p:spTree>
    <p:extLst>
      <p:ext uri="{BB962C8B-B14F-4D97-AF65-F5344CB8AC3E}">
        <p14:creationId xmlns:p14="http://schemas.microsoft.com/office/powerpoint/2010/main" val="176300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6C7B1E7-4E1B-4DE6-B35A-01D871F22026}" type="datetime1">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126425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5D7D4-366F-4602-B14F-F62587A5E49D}" type="datetime1">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22754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9A4C7-F1F5-4534-81B3-7279AA619D9C}" type="datetime1">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31965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787E9-19F7-4BD4-8FFD-3C6A770FF835}" type="datetime1">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335646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CF7D7-92A7-485E-8D2E-349FB901BE47}" type="datetime1">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71880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6BD25-F8F9-40E0-980E-1CFF8FA8693D}" type="datetime1">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199929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2048DF-7FEB-49CF-AFB2-F16C6E4267E6}" type="datetime1">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24116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09A6CF-A994-4883-91AC-DCFB2A21B906}" type="datetime1">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95494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01614-2340-4C15-B947-DA91C6782BC9}" type="datetime1">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407859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8F99D9-891D-4A0C-9E27-084DD838273F}" type="datetime1">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178399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ED38B8-A419-405D-8E92-5E9C4987DD21}" type="datetime1">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2E5E6D-3EB7-488C-996E-A22C004A3689}" type="slidenum">
              <a:rPr lang="en-GB" smtClean="0"/>
              <a:t>‹#›</a:t>
            </a:fld>
            <a:endParaRPr lang="en-GB"/>
          </a:p>
        </p:txBody>
      </p:sp>
    </p:spTree>
    <p:extLst>
      <p:ext uri="{BB962C8B-B14F-4D97-AF65-F5344CB8AC3E}">
        <p14:creationId xmlns:p14="http://schemas.microsoft.com/office/powerpoint/2010/main" val="135657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9BFE3B-56EC-4511-89E8-257CA2AB43E3}" type="datetime1">
              <a:rPr lang="en-GB" smtClean="0"/>
              <a:t>07/10/2024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031354" y="263703"/>
            <a:ext cx="1543050" cy="527403"/>
          </a:xfrm>
          <a:prstGeom prst="rect">
            <a:avLst/>
          </a:prstGeom>
        </p:spPr>
        <p:txBody>
          <a:bodyPr vert="horz" lIns="91440" tIns="45720" rIns="91440" bIns="45720" rtlCol="0" anchor="ctr"/>
          <a:lstStyle>
            <a:lvl1pPr algn="r">
              <a:defRPr sz="1050">
                <a:solidFill>
                  <a:schemeClr val="tx1"/>
                </a:solidFill>
              </a:defRPr>
            </a:lvl1pPr>
          </a:lstStyle>
          <a:p>
            <a:fld id="{362E5E6D-3EB7-488C-996E-A22C004A3689}" type="slidenum">
              <a:rPr lang="en-GB" smtClean="0"/>
              <a:pPr/>
              <a:t>‹#›</a:t>
            </a:fld>
            <a:endParaRPr lang="en-GB"/>
          </a:p>
        </p:txBody>
      </p:sp>
    </p:spTree>
    <p:extLst>
      <p:ext uri="{BB962C8B-B14F-4D97-AF65-F5344CB8AC3E}">
        <p14:creationId xmlns:p14="http://schemas.microsoft.com/office/powerpoint/2010/main" val="514482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31.jpeg"/><Relationship Id="rId4" Type="http://schemas.openxmlformats.org/officeDocument/2006/relationships/image" Target="../media/image7.png"/><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_1220A40A.doc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_1622E9C.docx"/><Relationship Id="rId1" Type="http://schemas.openxmlformats.org/officeDocument/2006/relationships/slideLayout" Target="../slideLayouts/slideLayout2.xml"/><Relationship Id="rId5" Type="http://schemas.openxmlformats.org/officeDocument/2006/relationships/hyperlink" Target="https://explorable.com/acids-and-bases" TargetMode="External"/><Relationship Id="rId4" Type="http://schemas.openxmlformats.org/officeDocument/2006/relationships/hyperlink" Target="https://www.google.com/search?q=revival&amp;si=AEcPFx5hn0gxdHqlMdkaq7LnvtdUPOAoQAa4yLp-sRXMWeksPwZ2d3jtzNV8t6yo_gpZAaCvBIupU7NovJCfYgGTYNoqdE8uwA%3D%3D&amp;expnd=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9254-264A-3EEA-1483-DAE92B172401}"/>
              </a:ext>
            </a:extLst>
          </p:cNvPr>
          <p:cNvSpPr>
            <a:spLocks noGrp="1"/>
          </p:cNvSpPr>
          <p:nvPr>
            <p:ph type="ctrTitle"/>
          </p:nvPr>
        </p:nvSpPr>
        <p:spPr>
          <a:xfrm>
            <a:off x="514350" y="1200277"/>
            <a:ext cx="5829300" cy="817209"/>
          </a:xfrm>
        </p:spPr>
        <p:txBody>
          <a:bodyPr/>
          <a:lstStyle/>
          <a:p>
            <a:r>
              <a:rPr lang="en-GB"/>
              <a:t>CR4 – Acids and Alkalis</a:t>
            </a:r>
          </a:p>
        </p:txBody>
      </p:sp>
      <p:sp>
        <p:nvSpPr>
          <p:cNvPr id="3" name="Subtitle 2">
            <a:extLst>
              <a:ext uri="{FF2B5EF4-FFF2-40B4-BE49-F238E27FC236}">
                <a16:creationId xmlns:a16="http://schemas.microsoft.com/office/drawing/2014/main" id="{A6CC7647-6C26-73D4-E93D-71DE9BEF9614}"/>
              </a:ext>
            </a:extLst>
          </p:cNvPr>
          <p:cNvSpPr>
            <a:spLocks noGrp="1"/>
          </p:cNvSpPr>
          <p:nvPr>
            <p:ph type="subTitle" idx="1"/>
          </p:nvPr>
        </p:nvSpPr>
        <p:spPr>
          <a:xfrm>
            <a:off x="625020" y="2293297"/>
            <a:ext cx="5829299" cy="2391656"/>
          </a:xfrm>
        </p:spPr>
        <p:txBody>
          <a:bodyPr>
            <a:normAutofit/>
          </a:bodyPr>
          <a:lstStyle/>
          <a:p>
            <a:pPr algn="l">
              <a:lnSpc>
                <a:spcPct val="150000"/>
              </a:lnSpc>
            </a:pPr>
            <a:r>
              <a:rPr lang="en-GB" sz="2000"/>
              <a:t>Name: _____________________________________</a:t>
            </a:r>
          </a:p>
          <a:p>
            <a:pPr algn="l">
              <a:lnSpc>
                <a:spcPct val="150000"/>
              </a:lnSpc>
            </a:pPr>
            <a:r>
              <a:rPr lang="en-GB" sz="2000"/>
              <a:t>Class Code: _________________________________</a:t>
            </a:r>
          </a:p>
          <a:p>
            <a:pPr algn="l">
              <a:lnSpc>
                <a:spcPct val="150000"/>
              </a:lnSpc>
            </a:pPr>
            <a:r>
              <a:rPr lang="en-GB" sz="2000"/>
              <a:t>Teacher: ___________________________________</a:t>
            </a:r>
          </a:p>
        </p:txBody>
      </p:sp>
      <p:sp>
        <p:nvSpPr>
          <p:cNvPr id="10" name="Footer Placeholder 9">
            <a:extLst>
              <a:ext uri="{FF2B5EF4-FFF2-40B4-BE49-F238E27FC236}">
                <a16:creationId xmlns:a16="http://schemas.microsoft.com/office/drawing/2014/main" id="{3B499730-8C4D-BC14-0319-F2FE9D866950}"/>
              </a:ext>
            </a:extLst>
          </p:cNvPr>
          <p:cNvSpPr>
            <a:spLocks noGrp="1"/>
          </p:cNvSpPr>
          <p:nvPr>
            <p:ph type="ftr" sz="quarter" idx="11"/>
          </p:nvPr>
        </p:nvSpPr>
        <p:spPr/>
        <p:txBody>
          <a:bodyPr/>
          <a:lstStyle/>
          <a:p>
            <a:endParaRPr lang="en-GB"/>
          </a:p>
        </p:txBody>
      </p:sp>
      <p:pic>
        <p:nvPicPr>
          <p:cNvPr id="5" name="Picture 6" descr="Logo, company name&#10;&#10;Description automatically generated">
            <a:extLst>
              <a:ext uri="{FF2B5EF4-FFF2-40B4-BE49-F238E27FC236}">
                <a16:creationId xmlns:a16="http://schemas.microsoft.com/office/drawing/2014/main" id="{3712D7B6-FEFA-7EF7-2BB2-12DC3C39BA72}"/>
              </a:ext>
            </a:extLst>
          </p:cNvPr>
          <p:cNvPicPr>
            <a:picLocks noChangeAspect="1"/>
          </p:cNvPicPr>
          <p:nvPr/>
        </p:nvPicPr>
        <p:blipFill>
          <a:blip r:embed="rId2"/>
          <a:stretch>
            <a:fillRect/>
          </a:stretch>
        </p:blipFill>
        <p:spPr>
          <a:xfrm>
            <a:off x="1625224" y="4000478"/>
            <a:ext cx="3617696" cy="3539082"/>
          </a:xfrm>
          <a:prstGeom prst="rect">
            <a:avLst/>
          </a:prstGeom>
        </p:spPr>
      </p:pic>
    </p:spTree>
    <p:extLst>
      <p:ext uri="{BB962C8B-B14F-4D97-AF65-F5344CB8AC3E}">
        <p14:creationId xmlns:p14="http://schemas.microsoft.com/office/powerpoint/2010/main" val="100368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DE62A10-69B0-2DAC-A20D-998551FEE3B3}"/>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20E179C2-25E3-457D-33DC-EF4505A849F9}"/>
              </a:ext>
            </a:extLst>
          </p:cNvPr>
          <p:cNvSpPr>
            <a:spLocks noGrp="1"/>
          </p:cNvSpPr>
          <p:nvPr>
            <p:ph type="sldNum" sz="quarter" idx="12"/>
          </p:nvPr>
        </p:nvSpPr>
        <p:spPr/>
        <p:txBody>
          <a:bodyPr/>
          <a:lstStyle/>
          <a:p>
            <a:fld id="{362E5E6D-3EB7-488C-996E-A22C004A3689}" type="slidenum">
              <a:rPr lang="en-GB" smtClean="0"/>
              <a:t>10</a:t>
            </a:fld>
            <a:endParaRPr lang="en-GB"/>
          </a:p>
        </p:txBody>
      </p:sp>
    </p:spTree>
    <p:extLst>
      <p:ext uri="{BB962C8B-B14F-4D97-AF65-F5344CB8AC3E}">
        <p14:creationId xmlns:p14="http://schemas.microsoft.com/office/powerpoint/2010/main" val="159862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24858" y="3371465"/>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757" y="3350742"/>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416" y="3371465"/>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883" y="3290734"/>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484996851"/>
              </p:ext>
            </p:extLst>
          </p:nvPr>
        </p:nvGraphicFramePr>
        <p:xfrm>
          <a:off x="253886" y="3699558"/>
          <a:ext cx="6437312" cy="1727801"/>
        </p:xfrm>
        <a:graphic>
          <a:graphicData uri="http://schemas.openxmlformats.org/drawingml/2006/table">
            <a:tbl>
              <a:tblPr firstRow="1" firstCol="1" bandRow="1">
                <a:tableStyleId>{5C22544A-7EE6-4342-B048-85BDC9FD1C3A}</a:tableStyleId>
              </a:tblPr>
              <a:tblGrid>
                <a:gridCol w="1916290">
                  <a:extLst>
                    <a:ext uri="{9D8B030D-6E8A-4147-A177-3AD203B41FA5}">
                      <a16:colId xmlns:a16="http://schemas.microsoft.com/office/drawing/2014/main" val="3614648286"/>
                    </a:ext>
                  </a:extLst>
                </a:gridCol>
                <a:gridCol w="4521022">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2000">
                          <a:solidFill>
                            <a:srgbClr val="FF0000"/>
                          </a:solidFill>
                          <a:effectLst/>
                          <a:latin typeface="+mn-lt"/>
                        </a:rPr>
                        <a:t> Observe</a:t>
                      </a:r>
                      <a:endParaRPr lang="en-GB" sz="2000">
                        <a:solidFill>
                          <a:srgbClr val="FF0000"/>
                        </a:solidFill>
                        <a:effectLst/>
                        <a:latin typeface="+mn-lt"/>
                        <a:ea typeface="Calibri"/>
                        <a:cs typeface="Times New Roman"/>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Notice or perceive (something) and register it as being significant. </a:t>
                      </a: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2000">
                          <a:solidFill>
                            <a:srgbClr val="FF0000"/>
                          </a:solidFill>
                          <a:effectLst/>
                          <a:latin typeface="+mn-lt"/>
                        </a:rPr>
                        <a:t> Acid</a:t>
                      </a:r>
                      <a:endParaRPr lang="en-GB" sz="2000">
                        <a:solidFill>
                          <a:srgbClr val="FF0000"/>
                        </a:solidFill>
                        <a:effectLst/>
                        <a:latin typeface="+mn-lt"/>
                        <a:ea typeface="Calibri"/>
                        <a:cs typeface="Times New Roman"/>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0" i="0">
                          <a:solidFill>
                            <a:schemeClr val="tx1"/>
                          </a:solidFill>
                          <a:effectLst/>
                          <a:latin typeface="+mn-lt"/>
                        </a:rPr>
                        <a:t>A substance with specific properties that include turning blue litmus 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2000">
                          <a:solidFill>
                            <a:srgbClr val="FF0000"/>
                          </a:solidFill>
                          <a:effectLst/>
                          <a:latin typeface="+mn-lt"/>
                        </a:rPr>
                        <a:t> Alkali</a:t>
                      </a:r>
                      <a:endParaRPr lang="en-GB" sz="2000">
                        <a:solidFill>
                          <a:srgbClr val="FF0000"/>
                        </a:solidFill>
                        <a:effectLst/>
                        <a:latin typeface="+mn-lt"/>
                        <a:ea typeface="Calibri"/>
                        <a:cs typeface="Times New Roman"/>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0" i="0">
                          <a:solidFill>
                            <a:schemeClr val="tx1"/>
                          </a:solidFill>
                          <a:effectLst/>
                          <a:latin typeface="+mn-lt"/>
                        </a:rPr>
                        <a:t>A soluble substance with specific properties that include turning red litmus blue.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248831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3" y="1675463"/>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5" y="1539138"/>
            <a:ext cx="5152980" cy="1754326"/>
          </a:xfrm>
          <a:prstGeom prst="rect">
            <a:avLst/>
          </a:prstGeom>
          <a:noFill/>
        </p:spPr>
        <p:txBody>
          <a:bodyPr wrap="square" rtlCol="0">
            <a:spAutoFit/>
          </a:bodyPr>
          <a:lstStyle/>
          <a:p>
            <a:pPr marL="285750" indent="-285750">
              <a:buFont typeface="Arial" panose="020B0604020202020204" pitchFamily="34" charset="0"/>
              <a:buChar char="•"/>
            </a:pPr>
            <a:r>
              <a:rPr lang="en-GB" sz="1200"/>
              <a:t>All substances can be classified as being acidic, basic or neutral.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Indicators are used to identify the acidity of a substance (In universal indicator acids are red, alkalis are purple and neutral is green) / (red or blue litmus paper).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Three acids are ethanoic acid (vinegar), hydrochloric acid (stomach acid) and sulphuric acid and three alkalis are ammonia, sodium hydroxide (drain cleaner) and bleach. </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88848" y="54243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53886" y="5813017"/>
            <a:ext cx="6437312" cy="3970318"/>
          </a:xfrm>
          <a:prstGeom prst="rect">
            <a:avLst/>
          </a:prstGeom>
          <a:noFill/>
          <a:ln>
            <a:solidFill>
              <a:schemeClr val="tx1"/>
            </a:solidFill>
          </a:ln>
        </p:spPr>
        <p:txBody>
          <a:bodyPr wrap="square" rtlCol="0">
            <a:spAutoFit/>
          </a:bodyPr>
          <a:lstStyle/>
          <a:p>
            <a:r>
              <a:rPr lang="en-GB" sz="1200" b="0" i="0" u="none" strike="noStrike">
                <a:solidFill>
                  <a:srgbClr val="002060"/>
                </a:solidFill>
                <a:effectLst/>
              </a:rPr>
              <a:t>All substances can be classified as either acidic, basic or neutral.</a:t>
            </a:r>
            <a:r>
              <a:rPr lang="en-GB" sz="1200" b="0" i="0">
                <a:solidFill>
                  <a:srgbClr val="002060"/>
                </a:solidFill>
                <a:effectLst/>
              </a:rPr>
              <a:t>​</a:t>
            </a:r>
          </a:p>
          <a:p>
            <a:endParaRPr lang="en-GB" sz="1200">
              <a:solidFill>
                <a:srgbClr val="002060"/>
              </a:solidFill>
            </a:endParaRPr>
          </a:p>
          <a:p>
            <a:r>
              <a:rPr lang="en-GB" sz="1200" b="0" i="0" u="none" strike="noStrike">
                <a:solidFill>
                  <a:srgbClr val="002060"/>
                </a:solidFill>
                <a:effectLst/>
              </a:rPr>
              <a:t>Indicators are used to identify the acidity of a substance.</a:t>
            </a:r>
          </a:p>
          <a:p>
            <a:endParaRPr lang="en-GB" sz="1200">
              <a:solidFill>
                <a:srgbClr val="002060"/>
              </a:solidFill>
            </a:endParaRPr>
          </a:p>
          <a:p>
            <a:r>
              <a:rPr lang="en-GB" sz="1200" b="0" i="0" u="none" strike="noStrike">
                <a:solidFill>
                  <a:srgbClr val="002060"/>
                </a:solidFill>
                <a:effectLst/>
              </a:rPr>
              <a:t>Indicator 1: Universal Indicator. Results can be                                                                                                                              compared against a chart</a:t>
            </a:r>
          </a:p>
          <a:p>
            <a:endParaRPr lang="en-GB" sz="1200">
              <a:solidFill>
                <a:srgbClr val="002060"/>
              </a:solidFill>
            </a:endParaRPr>
          </a:p>
          <a:p>
            <a:r>
              <a:rPr lang="en-GB" sz="1200" b="0" i="0" u="none" strike="noStrike">
                <a:solidFill>
                  <a:srgbClr val="002060"/>
                </a:solidFill>
                <a:effectLst/>
              </a:rPr>
              <a:t>Indicator 2: Red and blue litmus paper. </a:t>
            </a:r>
          </a:p>
          <a:p>
            <a:r>
              <a:rPr lang="en-GB" sz="1200" b="0" i="0" u="none" strike="noStrike">
                <a:solidFill>
                  <a:srgbClr val="002060"/>
                </a:solidFill>
                <a:effectLst/>
              </a:rPr>
              <a:t>Result both blue = alkali</a:t>
            </a:r>
            <a:r>
              <a:rPr lang="en-GB" sz="1200" b="0" i="0">
                <a:solidFill>
                  <a:srgbClr val="002060"/>
                </a:solidFill>
                <a:effectLst/>
              </a:rPr>
              <a:t>​. </a:t>
            </a:r>
            <a:endParaRPr lang="en-GB" sz="1200">
              <a:solidFill>
                <a:srgbClr val="002060"/>
              </a:solidFill>
            </a:endParaRPr>
          </a:p>
          <a:p>
            <a:r>
              <a:rPr lang="en-GB" sz="1200" b="0" i="0" u="none" strike="noStrike">
                <a:solidFill>
                  <a:srgbClr val="002060"/>
                </a:solidFill>
                <a:effectLst/>
              </a:rPr>
              <a:t>Result both red = acid</a:t>
            </a:r>
            <a:r>
              <a:rPr lang="en-GB" sz="1200" b="0" i="0">
                <a:solidFill>
                  <a:srgbClr val="002060"/>
                </a:solidFill>
                <a:effectLst/>
              </a:rPr>
              <a:t>​. </a:t>
            </a:r>
            <a:endParaRPr lang="en-GB" sz="1200">
              <a:solidFill>
                <a:srgbClr val="002060"/>
              </a:solidFill>
            </a:endParaRPr>
          </a:p>
          <a:p>
            <a:r>
              <a:rPr lang="en-GB" sz="1200" b="0" i="0" u="none" strike="noStrike">
                <a:solidFill>
                  <a:srgbClr val="002060"/>
                </a:solidFill>
                <a:effectLst/>
              </a:rPr>
              <a:t>Result both stay the same = neutral</a:t>
            </a:r>
            <a:r>
              <a:rPr lang="en-GB" sz="1200" b="0" i="0">
                <a:solidFill>
                  <a:srgbClr val="002060"/>
                </a:solidFill>
                <a:effectLst/>
              </a:rPr>
              <a:t>​ </a:t>
            </a:r>
          </a:p>
          <a:p>
            <a:endParaRPr lang="en-GB" sz="1200">
              <a:solidFill>
                <a:srgbClr val="002060"/>
              </a:solidFill>
            </a:endParaRPr>
          </a:p>
          <a:p>
            <a:pPr algn="l" rtl="0" fontAlgn="base"/>
            <a:r>
              <a:rPr lang="en-GB" sz="1200" b="0" i="0" u="none" strike="noStrike">
                <a:solidFill>
                  <a:srgbClr val="002060"/>
                </a:solidFill>
                <a:effectLst/>
              </a:rPr>
              <a:t>Three common acids are: </a:t>
            </a:r>
            <a:r>
              <a:rPr lang="en-US" sz="1200" b="0" i="0">
                <a:solidFill>
                  <a:srgbClr val="002060"/>
                </a:solidFill>
                <a:effectLst/>
              </a:rPr>
              <a:t>​</a:t>
            </a:r>
            <a:endParaRPr lang="en-US" sz="1200" b="0" i="0">
              <a:solidFill>
                <a:srgbClr val="000000"/>
              </a:solidFill>
              <a:effectLst/>
            </a:endParaRPr>
          </a:p>
          <a:p>
            <a:pPr algn="l" rtl="0" fontAlgn="base">
              <a:buFont typeface="Arial" panose="020B0604020202020204" pitchFamily="34" charset="0"/>
              <a:buChar char="•"/>
            </a:pPr>
            <a:r>
              <a:rPr lang="en-GB" sz="1200" b="0" i="0" u="none" strike="noStrike">
                <a:solidFill>
                  <a:srgbClr val="002060"/>
                </a:solidFill>
                <a:effectLst/>
              </a:rPr>
              <a:t>Ethanoic acid (vinegar), </a:t>
            </a:r>
            <a:r>
              <a:rPr lang="en-GB" sz="1200" b="0" i="0">
                <a:solidFill>
                  <a:srgbClr val="002060"/>
                </a:solidFill>
                <a:effectLst/>
              </a:rPr>
              <a:t>​</a:t>
            </a:r>
            <a:endParaRPr lang="en-GB" sz="1200" b="0" i="0">
              <a:solidFill>
                <a:srgbClr val="000000"/>
              </a:solidFill>
              <a:effectLst/>
            </a:endParaRPr>
          </a:p>
          <a:p>
            <a:pPr algn="l" rtl="0" fontAlgn="base">
              <a:buFont typeface="Arial" panose="020B0604020202020204" pitchFamily="34" charset="0"/>
              <a:buChar char="•"/>
            </a:pPr>
            <a:r>
              <a:rPr lang="en-GB" sz="1200" b="0" i="0" u="none" strike="noStrike">
                <a:solidFill>
                  <a:srgbClr val="002060"/>
                </a:solidFill>
                <a:effectLst/>
              </a:rPr>
              <a:t>Hydrochloric acid (stomach acid),</a:t>
            </a:r>
            <a:r>
              <a:rPr lang="en-US" sz="1200" b="0" i="0">
                <a:solidFill>
                  <a:srgbClr val="002060"/>
                </a:solidFill>
                <a:effectLst/>
              </a:rPr>
              <a:t>​</a:t>
            </a:r>
            <a:endParaRPr lang="en-US" sz="1200" b="0" i="0">
              <a:solidFill>
                <a:srgbClr val="000000"/>
              </a:solidFill>
              <a:effectLst/>
            </a:endParaRPr>
          </a:p>
          <a:p>
            <a:pPr algn="l" rtl="0" fontAlgn="base">
              <a:buFont typeface="Arial" panose="020B0604020202020204" pitchFamily="34" charset="0"/>
              <a:buChar char="•"/>
            </a:pPr>
            <a:r>
              <a:rPr lang="en-GB" sz="1200" b="0" i="0" u="none" strike="noStrike">
                <a:solidFill>
                  <a:srgbClr val="002060"/>
                </a:solidFill>
                <a:effectLst/>
              </a:rPr>
              <a:t>Sulphuric acid (car battery acid)</a:t>
            </a:r>
            <a:r>
              <a:rPr lang="en-GB" sz="1200" b="0" i="0">
                <a:solidFill>
                  <a:srgbClr val="002060"/>
                </a:solidFill>
                <a:effectLst/>
              </a:rPr>
              <a:t>​</a:t>
            </a:r>
            <a:endParaRPr lang="en-GB" sz="1200" b="0" i="0">
              <a:solidFill>
                <a:srgbClr val="000000"/>
              </a:solidFill>
              <a:effectLst/>
            </a:endParaRPr>
          </a:p>
          <a:p>
            <a:endParaRPr lang="en-GB" sz="1200">
              <a:solidFill>
                <a:srgbClr val="002060"/>
              </a:solidFill>
            </a:endParaRPr>
          </a:p>
          <a:p>
            <a:pPr algn="l" rtl="0" fontAlgn="base"/>
            <a:r>
              <a:rPr lang="en-GB" sz="1200" b="0" i="0" u="none" strike="noStrike">
                <a:solidFill>
                  <a:srgbClr val="002060"/>
                </a:solidFill>
                <a:effectLst/>
              </a:rPr>
              <a:t>Three common alkalis are: </a:t>
            </a:r>
            <a:r>
              <a:rPr lang="en-US" sz="1200" b="0" i="0">
                <a:solidFill>
                  <a:srgbClr val="002060"/>
                </a:solidFill>
                <a:effectLst/>
              </a:rPr>
              <a:t>​</a:t>
            </a:r>
            <a:endParaRPr lang="en-US" sz="1200" b="0" i="0">
              <a:solidFill>
                <a:srgbClr val="000000"/>
              </a:solidFill>
              <a:effectLst/>
            </a:endParaRPr>
          </a:p>
          <a:p>
            <a:pPr algn="l" rtl="0" fontAlgn="base">
              <a:buFont typeface="Arial" panose="020B0604020202020204" pitchFamily="34" charset="0"/>
              <a:buChar char="•"/>
            </a:pPr>
            <a:r>
              <a:rPr lang="en-GB" sz="1200" b="0" i="0" u="none" strike="noStrike">
                <a:solidFill>
                  <a:srgbClr val="002060"/>
                </a:solidFill>
                <a:effectLst/>
              </a:rPr>
              <a:t>Ammonia, </a:t>
            </a:r>
            <a:r>
              <a:rPr lang="en-US" sz="1200" b="0" i="0">
                <a:solidFill>
                  <a:srgbClr val="002060"/>
                </a:solidFill>
                <a:effectLst/>
              </a:rPr>
              <a:t>​</a:t>
            </a:r>
            <a:endParaRPr lang="en-US" sz="1200" b="0" i="0">
              <a:solidFill>
                <a:srgbClr val="000000"/>
              </a:solidFill>
              <a:effectLst/>
            </a:endParaRPr>
          </a:p>
          <a:p>
            <a:pPr algn="l" rtl="0" fontAlgn="base">
              <a:buFont typeface="Arial" panose="020B0604020202020204" pitchFamily="34" charset="0"/>
              <a:buChar char="•"/>
            </a:pPr>
            <a:r>
              <a:rPr lang="en-GB" sz="1200" b="0" i="0" u="none" strike="noStrike">
                <a:solidFill>
                  <a:srgbClr val="002060"/>
                </a:solidFill>
                <a:effectLst/>
              </a:rPr>
              <a:t>Bleach,</a:t>
            </a:r>
            <a:r>
              <a:rPr lang="en-US" sz="1200" b="0" i="0">
                <a:solidFill>
                  <a:srgbClr val="002060"/>
                </a:solidFill>
                <a:effectLst/>
              </a:rPr>
              <a:t>​</a:t>
            </a:r>
            <a:endParaRPr lang="en-US" sz="1200" b="0" i="0">
              <a:solidFill>
                <a:srgbClr val="000000"/>
              </a:solidFill>
              <a:effectLst/>
            </a:endParaRPr>
          </a:p>
          <a:p>
            <a:pPr algn="l" rtl="0" fontAlgn="base">
              <a:buFont typeface="Arial" panose="020B0604020202020204" pitchFamily="34" charset="0"/>
              <a:buChar char="•"/>
            </a:pPr>
            <a:r>
              <a:rPr lang="en-GB" sz="1200" b="0" i="0" u="none" strike="noStrike">
                <a:solidFill>
                  <a:srgbClr val="002060"/>
                </a:solidFill>
                <a:effectLst/>
              </a:rPr>
              <a:t>Sodium hydroxide (drain cleaner).</a:t>
            </a:r>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205034" y="227746"/>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How can we identify what is acidic or alkali?</a:t>
            </a:r>
          </a:p>
          <a:p>
            <a:pPr marL="0" indent="0">
              <a:buFont typeface="Arial" panose="020B0604020202020204" pitchFamily="34" charset="0"/>
              <a:buNone/>
            </a:pPr>
            <a:endParaRPr lang="en-GB"/>
          </a:p>
        </p:txBody>
      </p:sp>
      <p:pic>
        <p:nvPicPr>
          <p:cNvPr id="3074" name="Picture 2">
            <a:extLst>
              <a:ext uri="{FF2B5EF4-FFF2-40B4-BE49-F238E27FC236}">
                <a16:creationId xmlns:a16="http://schemas.microsoft.com/office/drawing/2014/main" id="{827D7B6C-1AF5-941C-96C6-E998D7BDBD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805" y="6478996"/>
            <a:ext cx="2957514" cy="9981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Is the Difference Between Blue &amp; Red Litmus Paper? - Teachoo">
            <a:extLst>
              <a:ext uri="{FF2B5EF4-FFF2-40B4-BE49-F238E27FC236}">
                <a16:creationId xmlns:a16="http://schemas.microsoft.com/office/drawing/2014/main" id="{C348E400-56EB-4CF1-616F-47BAF3B89B4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32" t="24147" r="3703" b="7054"/>
          <a:stretch/>
        </p:blipFill>
        <p:spPr bwMode="auto">
          <a:xfrm>
            <a:off x="3501752" y="7766627"/>
            <a:ext cx="2957513" cy="195896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34E490A-19F4-EA22-ED3B-574C99B609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EB1995-9732-BDD4-03A0-416A9C7A3C11}"/>
              </a:ext>
            </a:extLst>
          </p:cNvPr>
          <p:cNvSpPr>
            <a:spLocks noGrp="1"/>
          </p:cNvSpPr>
          <p:nvPr>
            <p:ph type="sldNum" sz="quarter" idx="12"/>
          </p:nvPr>
        </p:nvSpPr>
        <p:spPr/>
        <p:txBody>
          <a:bodyPr/>
          <a:lstStyle/>
          <a:p>
            <a:fld id="{362E5E6D-3EB7-488C-996E-A22C004A3689}" type="slidenum">
              <a:rPr lang="en-GB" smtClean="0"/>
              <a:t>11</a:t>
            </a:fld>
            <a:endParaRPr lang="en-GB"/>
          </a:p>
        </p:txBody>
      </p:sp>
    </p:spTree>
    <p:extLst>
      <p:ext uri="{BB962C8B-B14F-4D97-AF65-F5344CB8AC3E}">
        <p14:creationId xmlns:p14="http://schemas.microsoft.com/office/powerpoint/2010/main" val="155217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694-1558-716C-B78A-3C8113C06964}"/>
              </a:ext>
            </a:extLst>
          </p:cNvPr>
          <p:cNvSpPr txBox="1"/>
          <p:nvPr/>
        </p:nvSpPr>
        <p:spPr>
          <a:xfrm>
            <a:off x="210344" y="606891"/>
            <a:ext cx="6437312" cy="2908489"/>
          </a:xfrm>
          <a:prstGeom prst="rect">
            <a:avLst/>
          </a:prstGeom>
          <a:noFill/>
          <a:ln>
            <a:solidFill>
              <a:schemeClr val="tx1"/>
            </a:solidFill>
          </a:ln>
        </p:spPr>
        <p:txBody>
          <a:bodyPr wrap="square" lIns="91440" tIns="45720" rIns="91440" bIns="45720" rtlCol="0" anchor="t">
            <a:spAutoFit/>
          </a:bodyPr>
          <a:lstStyle/>
          <a:p>
            <a:pPr marL="228600" indent="-228600">
              <a:buAutoNum type="arabicPeriod"/>
            </a:pPr>
            <a:r>
              <a:rPr lang="en-GB" sz="1200"/>
              <a:t>What is an acid? </a:t>
            </a:r>
            <a:r>
              <a:rPr lang="en-GB" sz="1300"/>
              <a:t>A substance with specific properties that include turning blue litmus red</a:t>
            </a:r>
            <a:endParaRPr lang="en-GB" sz="1200"/>
          </a:p>
          <a:p>
            <a:pPr marL="228600" indent="-228600">
              <a:buAutoNum type="arabicPeriod"/>
            </a:pPr>
            <a:endParaRPr lang="en-GB" sz="1200"/>
          </a:p>
          <a:p>
            <a:r>
              <a:rPr lang="en-GB" sz="1200"/>
              <a:t>2. What is an alkali? </a:t>
            </a:r>
            <a:r>
              <a:rPr lang="en-GB" sz="1300"/>
              <a:t>A soluble substance with specific properties that include turning red litmus blue. </a:t>
            </a:r>
            <a:endParaRPr lang="en-GB" sz="1200">
              <a:ea typeface="Calibri"/>
              <a:cs typeface="Calibri"/>
            </a:endParaRPr>
          </a:p>
          <a:p>
            <a:endParaRPr lang="en-GB" sz="1200"/>
          </a:p>
          <a:p>
            <a:r>
              <a:rPr lang="en-GB" sz="1200"/>
              <a:t>3. What does red litmus paper do when it touches an acid?</a:t>
            </a:r>
          </a:p>
          <a:p>
            <a:endParaRPr lang="en-GB" sz="1200"/>
          </a:p>
          <a:p>
            <a:r>
              <a:rPr lang="en-GB" sz="1200"/>
              <a:t>4. How can you use litmus paper to show a substance is an alkali?</a:t>
            </a:r>
          </a:p>
          <a:p>
            <a:r>
              <a:rPr lang="en-GB" sz="1200"/>
              <a:t>.</a:t>
            </a:r>
          </a:p>
          <a:p>
            <a:r>
              <a:rPr lang="en-GB" sz="1200"/>
              <a:t>5. How does a universal indicator help us identify whether a substance is acidic or alkaline?</a:t>
            </a:r>
          </a:p>
          <a:p>
            <a:endParaRPr lang="en-GB" sz="1200"/>
          </a:p>
          <a:p>
            <a:r>
              <a:rPr lang="en-GB" sz="1200"/>
              <a:t>6. What does it mean if a substance turns green in universal indicator?</a:t>
            </a:r>
          </a:p>
          <a:p>
            <a:endParaRPr lang="en-GB" sz="1200"/>
          </a:p>
          <a:p>
            <a:r>
              <a:rPr lang="en-GB" sz="1200"/>
              <a:t>7. Give an example of a common household acid and alkali.</a:t>
            </a:r>
          </a:p>
          <a:p>
            <a:endParaRPr lang="en-GB" sz="1200"/>
          </a:p>
        </p:txBody>
      </p:sp>
      <p:sp>
        <p:nvSpPr>
          <p:cNvPr id="6" name="TextBox 5">
            <a:extLst>
              <a:ext uri="{FF2B5EF4-FFF2-40B4-BE49-F238E27FC236}">
                <a16:creationId xmlns:a16="http://schemas.microsoft.com/office/drawing/2014/main" id="{D1FF3E5C-1878-B2E1-00F1-B65710369122}"/>
              </a:ext>
            </a:extLst>
          </p:cNvPr>
          <p:cNvSpPr txBox="1"/>
          <p:nvPr/>
        </p:nvSpPr>
        <p:spPr>
          <a:xfrm>
            <a:off x="210344" y="3816985"/>
            <a:ext cx="6437312" cy="3600986"/>
          </a:xfrm>
          <a:prstGeom prst="rect">
            <a:avLst/>
          </a:prstGeom>
          <a:noFill/>
          <a:ln>
            <a:solidFill>
              <a:schemeClr val="tx1"/>
            </a:solidFill>
          </a:ln>
        </p:spPr>
        <p:txBody>
          <a:bodyPr wrap="square" rtlCol="0">
            <a:spAutoFit/>
          </a:bodyPr>
          <a:lstStyle/>
          <a:p>
            <a:endParaRPr lang="en-GB" sz="1200"/>
          </a:p>
          <a:p>
            <a:endParaRPr lang="en-GB" sz="1200"/>
          </a:p>
          <a:p>
            <a:endParaRPr lang="en-GB" sz="1200"/>
          </a:p>
          <a:p>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3" name="TextBox 2">
            <a:extLst>
              <a:ext uri="{FF2B5EF4-FFF2-40B4-BE49-F238E27FC236}">
                <a16:creationId xmlns:a16="http://schemas.microsoft.com/office/drawing/2014/main" id="{A2C54742-C497-FA52-B939-12B5A9EDC410}"/>
              </a:ext>
            </a:extLst>
          </p:cNvPr>
          <p:cNvSpPr txBox="1"/>
          <p:nvPr/>
        </p:nvSpPr>
        <p:spPr>
          <a:xfrm>
            <a:off x="210344" y="7478817"/>
            <a:ext cx="6437312" cy="2123658"/>
          </a:xfrm>
          <a:prstGeom prst="rect">
            <a:avLst/>
          </a:prstGeom>
          <a:noFill/>
          <a:ln>
            <a:solidFill>
              <a:schemeClr val="tx1"/>
            </a:solidFill>
          </a:ln>
        </p:spPr>
        <p:txBody>
          <a:bodyPr wrap="square" rtlCol="0">
            <a:spAutoFit/>
          </a:bodyPr>
          <a:lstStyle/>
          <a:p>
            <a:r>
              <a:rPr lang="en-GB" sz="1200"/>
              <a:t>Conclusion. Describe the conclusions can be drawn from this practical.</a:t>
            </a:r>
          </a:p>
          <a:p>
            <a:endParaRPr lang="en-GB" sz="700"/>
          </a:p>
          <a:p>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graphicFrame>
        <p:nvGraphicFramePr>
          <p:cNvPr id="2" name="Table 8">
            <a:extLst>
              <a:ext uri="{FF2B5EF4-FFF2-40B4-BE49-F238E27FC236}">
                <a16:creationId xmlns:a16="http://schemas.microsoft.com/office/drawing/2014/main" id="{825D992A-51E8-4FBB-25A2-C78E2FA6D3A0}"/>
              </a:ext>
            </a:extLst>
          </p:cNvPr>
          <p:cNvGraphicFramePr>
            <a:graphicFrameLocks noGrp="1"/>
          </p:cNvGraphicFramePr>
          <p:nvPr>
            <p:extLst>
              <p:ext uri="{D42A27DB-BD31-4B8C-83A1-F6EECF244321}">
                <p14:modId xmlns:p14="http://schemas.microsoft.com/office/powerpoint/2010/main" val="2148871179"/>
              </p:ext>
            </p:extLst>
          </p:nvPr>
        </p:nvGraphicFramePr>
        <p:xfrm>
          <a:off x="664814" y="3901622"/>
          <a:ext cx="5528372" cy="3431712"/>
        </p:xfrm>
        <a:graphic>
          <a:graphicData uri="http://schemas.openxmlformats.org/drawingml/2006/table">
            <a:tbl>
              <a:tblPr firstRow="1" bandRow="1">
                <a:tableStyleId>{5940675A-B579-460E-94D1-54222C63F5DA}</a:tableStyleId>
              </a:tblPr>
              <a:tblGrid>
                <a:gridCol w="942086">
                  <a:extLst>
                    <a:ext uri="{9D8B030D-6E8A-4147-A177-3AD203B41FA5}">
                      <a16:colId xmlns:a16="http://schemas.microsoft.com/office/drawing/2014/main" val="3756564814"/>
                    </a:ext>
                  </a:extLst>
                </a:gridCol>
                <a:gridCol w="1528762">
                  <a:extLst>
                    <a:ext uri="{9D8B030D-6E8A-4147-A177-3AD203B41FA5}">
                      <a16:colId xmlns:a16="http://schemas.microsoft.com/office/drawing/2014/main" val="317992123"/>
                    </a:ext>
                  </a:extLst>
                </a:gridCol>
                <a:gridCol w="1528762">
                  <a:extLst>
                    <a:ext uri="{9D8B030D-6E8A-4147-A177-3AD203B41FA5}">
                      <a16:colId xmlns:a16="http://schemas.microsoft.com/office/drawing/2014/main" val="2364683790"/>
                    </a:ext>
                  </a:extLst>
                </a:gridCol>
                <a:gridCol w="1528762">
                  <a:extLst>
                    <a:ext uri="{9D8B030D-6E8A-4147-A177-3AD203B41FA5}">
                      <a16:colId xmlns:a16="http://schemas.microsoft.com/office/drawing/2014/main" val="2053923290"/>
                    </a:ext>
                  </a:extLst>
                </a:gridCol>
              </a:tblGrid>
              <a:tr h="488132">
                <a:tc>
                  <a:txBody>
                    <a:bodyPr/>
                    <a:lstStyle/>
                    <a:p>
                      <a:pPr algn="ctr"/>
                      <a:r>
                        <a:rPr lang="en-GB" b="1"/>
                        <a:t>Substance</a:t>
                      </a:r>
                    </a:p>
                  </a:txBody>
                  <a:tcPr anchor="ctr">
                    <a:solidFill>
                      <a:schemeClr val="bg1">
                        <a:lumMod val="95000"/>
                      </a:schemeClr>
                    </a:solidFill>
                  </a:tcPr>
                </a:tc>
                <a:tc>
                  <a:txBody>
                    <a:bodyPr/>
                    <a:lstStyle/>
                    <a:p>
                      <a:pPr algn="ctr"/>
                      <a:r>
                        <a:rPr lang="en-GB" b="1"/>
                        <a:t>Litmus paper observations</a:t>
                      </a:r>
                    </a:p>
                  </a:txBody>
                  <a:tcPr anchor="ctr">
                    <a:solidFill>
                      <a:schemeClr val="bg1">
                        <a:lumMod val="95000"/>
                      </a:schemeClr>
                    </a:solidFill>
                  </a:tcPr>
                </a:tc>
                <a:tc>
                  <a:txBody>
                    <a:bodyPr/>
                    <a:lstStyle/>
                    <a:p>
                      <a:pPr algn="ctr"/>
                      <a:r>
                        <a:rPr lang="en-GB" b="1"/>
                        <a:t>Universal Indicator observations</a:t>
                      </a:r>
                    </a:p>
                  </a:txBody>
                  <a:tcPr anchor="ctr">
                    <a:solidFill>
                      <a:schemeClr val="bg1">
                        <a:lumMod val="95000"/>
                      </a:schemeClr>
                    </a:solidFill>
                  </a:tcPr>
                </a:tc>
                <a:tc>
                  <a:txBody>
                    <a:bodyPr/>
                    <a:lstStyle/>
                    <a:p>
                      <a:pPr algn="ctr"/>
                      <a:r>
                        <a:rPr lang="en-GB" b="1"/>
                        <a:t>Acid or alkali? pH?</a:t>
                      </a:r>
                    </a:p>
                  </a:txBody>
                  <a:tcPr anchor="ctr">
                    <a:solidFill>
                      <a:schemeClr val="bg1">
                        <a:lumMod val="95000"/>
                      </a:schemeClr>
                    </a:solidFill>
                  </a:tcPr>
                </a:tc>
                <a:extLst>
                  <a:ext uri="{0D108BD9-81ED-4DB2-BD59-A6C34878D82A}">
                    <a16:rowId xmlns:a16="http://schemas.microsoft.com/office/drawing/2014/main" val="648450883"/>
                  </a:ext>
                </a:extLst>
              </a:tr>
              <a:tr h="488132">
                <a:tc>
                  <a:txBody>
                    <a:bodyPr/>
                    <a:lstStyle/>
                    <a:p>
                      <a:pPr algn="ctr"/>
                      <a:r>
                        <a:rPr lang="en-GB"/>
                        <a:t>1</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64344360"/>
                  </a:ext>
                </a:extLst>
              </a:tr>
              <a:tr h="488132">
                <a:tc>
                  <a:txBody>
                    <a:bodyPr/>
                    <a:lstStyle/>
                    <a:p>
                      <a:pPr algn="ctr"/>
                      <a:r>
                        <a:rPr lang="en-GB"/>
                        <a:t>2</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45143660"/>
                  </a:ext>
                </a:extLst>
              </a:tr>
              <a:tr h="488132">
                <a:tc>
                  <a:txBody>
                    <a:bodyPr/>
                    <a:lstStyle/>
                    <a:p>
                      <a:pPr algn="ctr"/>
                      <a:r>
                        <a:rPr lang="en-GB"/>
                        <a:t>3</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72200732"/>
                  </a:ext>
                </a:extLst>
              </a:tr>
              <a:tr h="488132">
                <a:tc>
                  <a:txBody>
                    <a:bodyPr/>
                    <a:lstStyle/>
                    <a:p>
                      <a:pPr algn="ctr"/>
                      <a:r>
                        <a:rPr lang="en-GB"/>
                        <a:t>4</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97175698"/>
                  </a:ext>
                </a:extLst>
              </a:tr>
              <a:tr h="488132">
                <a:tc>
                  <a:txBody>
                    <a:bodyPr/>
                    <a:lstStyle/>
                    <a:p>
                      <a:pPr algn="ctr"/>
                      <a:r>
                        <a:rPr lang="en-GB"/>
                        <a:t>5</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228503"/>
                  </a:ext>
                </a:extLst>
              </a:tr>
              <a:tr h="488132">
                <a:tc>
                  <a:txBody>
                    <a:bodyPr/>
                    <a:lstStyle/>
                    <a:p>
                      <a:pPr algn="ctr"/>
                      <a:r>
                        <a:rPr lang="en-GB"/>
                        <a:t>6</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4715242"/>
                  </a:ext>
                </a:extLst>
              </a:tr>
            </a:tbl>
          </a:graphicData>
        </a:graphic>
      </p:graphicFrame>
      <p:sp>
        <p:nvSpPr>
          <p:cNvPr id="8" name="Footer Placeholder 7">
            <a:extLst>
              <a:ext uri="{FF2B5EF4-FFF2-40B4-BE49-F238E27FC236}">
                <a16:creationId xmlns:a16="http://schemas.microsoft.com/office/drawing/2014/main" id="{E0B3B093-657A-4133-0860-AA5548B5C9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18F82D-D5DD-E7A7-F4AA-2E037A74B166}"/>
              </a:ext>
            </a:extLst>
          </p:cNvPr>
          <p:cNvSpPr>
            <a:spLocks noGrp="1"/>
          </p:cNvSpPr>
          <p:nvPr>
            <p:ph type="sldNum" sz="quarter" idx="12"/>
          </p:nvPr>
        </p:nvSpPr>
        <p:spPr/>
        <p:txBody>
          <a:bodyPr/>
          <a:lstStyle/>
          <a:p>
            <a:fld id="{362E5E6D-3EB7-488C-996E-A22C004A3689}" type="slidenum">
              <a:rPr lang="en-GB" smtClean="0"/>
              <a:t>12</a:t>
            </a:fld>
            <a:endParaRPr lang="en-GB"/>
          </a:p>
        </p:txBody>
      </p:sp>
      <p:pic>
        <p:nvPicPr>
          <p:cNvPr id="10" name="Picture 2">
            <a:extLst>
              <a:ext uri="{FF2B5EF4-FFF2-40B4-BE49-F238E27FC236}">
                <a16:creationId xmlns:a16="http://schemas.microsoft.com/office/drawing/2014/main" id="{C60C6707-9D32-0603-D0BE-E0569FEB9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63"/>
          <a:stretch/>
        </p:blipFill>
        <p:spPr bwMode="auto">
          <a:xfrm>
            <a:off x="210344" y="7776892"/>
            <a:ext cx="6466341" cy="182558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0EA91A7F-3944-B233-7978-F953381238A8}"/>
              </a:ext>
            </a:extLst>
          </p:cNvPr>
          <p:cNvGrpSpPr/>
          <p:nvPr/>
        </p:nvGrpSpPr>
        <p:grpSpPr>
          <a:xfrm>
            <a:off x="350263" y="150360"/>
            <a:ext cx="1044958" cy="454529"/>
            <a:chOff x="-4037168" y="3352041"/>
            <a:chExt cx="1128199" cy="505063"/>
          </a:xfrm>
        </p:grpSpPr>
        <p:sp>
          <p:nvSpPr>
            <p:cNvPr id="15" name="TextBox 7">
              <a:extLst>
                <a:ext uri="{FF2B5EF4-FFF2-40B4-BE49-F238E27FC236}">
                  <a16:creationId xmlns:a16="http://schemas.microsoft.com/office/drawing/2014/main" id="{D5150AEC-CE48-9466-5F2B-90E24D246FE2}"/>
                </a:ext>
              </a:extLst>
            </p:cNvPr>
            <p:cNvSpPr txBox="1"/>
            <p:nvPr/>
          </p:nvSpPr>
          <p:spPr>
            <a:xfrm>
              <a:off x="-3632332" y="3446136"/>
              <a:ext cx="723363" cy="37619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SLOP:</a:t>
              </a:r>
            </a:p>
          </p:txBody>
        </p:sp>
        <p:pic>
          <p:nvPicPr>
            <p:cNvPr id="16" name="Picture 15">
              <a:extLst>
                <a:ext uri="{FF2B5EF4-FFF2-40B4-BE49-F238E27FC236}">
                  <a16:creationId xmlns:a16="http://schemas.microsoft.com/office/drawing/2014/main" id="{2D3E2A5B-7775-BC5C-EDCD-C4254CBD7E84}"/>
                </a:ext>
              </a:extLst>
            </p:cNvPr>
            <p:cNvPicPr>
              <a:picLocks noChangeAspect="1"/>
            </p:cNvPicPr>
            <p:nvPr/>
          </p:nvPicPr>
          <p:blipFill>
            <a:blip r:embed="rId3"/>
            <a:stretch>
              <a:fillRect/>
            </a:stretch>
          </p:blipFill>
          <p:spPr>
            <a:xfrm>
              <a:off x="-4037168" y="3352041"/>
              <a:ext cx="505063" cy="505063"/>
            </a:xfrm>
            <a:prstGeom prst="rect">
              <a:avLst/>
            </a:prstGeom>
          </p:spPr>
        </p:pic>
      </p:grpSp>
      <p:grpSp>
        <p:nvGrpSpPr>
          <p:cNvPr id="12" name="Group 11">
            <a:extLst>
              <a:ext uri="{FF2B5EF4-FFF2-40B4-BE49-F238E27FC236}">
                <a16:creationId xmlns:a16="http://schemas.microsoft.com/office/drawing/2014/main" id="{BE4C5100-C970-399C-86E9-0898AF41AF36}"/>
              </a:ext>
            </a:extLst>
          </p:cNvPr>
          <p:cNvGrpSpPr/>
          <p:nvPr/>
        </p:nvGrpSpPr>
        <p:grpSpPr>
          <a:xfrm>
            <a:off x="232796" y="3302512"/>
            <a:ext cx="2496280" cy="450511"/>
            <a:chOff x="-42413" y="3058397"/>
            <a:chExt cx="3031074" cy="544043"/>
          </a:xfrm>
        </p:grpSpPr>
        <p:pic>
          <p:nvPicPr>
            <p:cNvPr id="13" name="Picture 12">
              <a:extLst>
                <a:ext uri="{FF2B5EF4-FFF2-40B4-BE49-F238E27FC236}">
                  <a16:creationId xmlns:a16="http://schemas.microsoft.com/office/drawing/2014/main" id="{AB4FCD0A-DE32-0FBF-5DA2-918F20684238}"/>
                </a:ext>
              </a:extLst>
            </p:cNvPr>
            <p:cNvPicPr>
              <a:picLocks noChangeAspect="1"/>
            </p:cNvPicPr>
            <p:nvPr/>
          </p:nvPicPr>
          <p:blipFill>
            <a:blip r:embed="rId4"/>
            <a:stretch>
              <a:fillRect/>
            </a:stretch>
          </p:blipFill>
          <p:spPr>
            <a:xfrm>
              <a:off x="-42413" y="3058397"/>
              <a:ext cx="663250" cy="544043"/>
            </a:xfrm>
            <a:prstGeom prst="rect">
              <a:avLst/>
            </a:prstGeom>
          </p:spPr>
        </p:pic>
        <p:sp>
          <p:nvSpPr>
            <p:cNvPr id="14" name="TextBox 3">
              <a:extLst>
                <a:ext uri="{FF2B5EF4-FFF2-40B4-BE49-F238E27FC236}">
                  <a16:creationId xmlns:a16="http://schemas.microsoft.com/office/drawing/2014/main" id="{356C59C9-BBA7-44A7-EB58-FC36127F1F47}"/>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spTree>
    <p:extLst>
      <p:ext uri="{BB962C8B-B14F-4D97-AF65-F5344CB8AC3E}">
        <p14:creationId xmlns:p14="http://schemas.microsoft.com/office/powerpoint/2010/main" val="372160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8A08C6B-C48C-3274-6A54-06710DBD3CED}"/>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37AE69A7-6817-409E-DF4F-D69EC35BFF52}"/>
              </a:ext>
            </a:extLst>
          </p:cNvPr>
          <p:cNvSpPr>
            <a:spLocks noGrp="1"/>
          </p:cNvSpPr>
          <p:nvPr>
            <p:ph type="sldNum" sz="quarter" idx="12"/>
          </p:nvPr>
        </p:nvSpPr>
        <p:spPr/>
        <p:txBody>
          <a:bodyPr/>
          <a:lstStyle/>
          <a:p>
            <a:fld id="{362E5E6D-3EB7-488C-996E-A22C004A3689}" type="slidenum">
              <a:rPr lang="en-GB" smtClean="0"/>
              <a:t>13</a:t>
            </a:fld>
            <a:endParaRPr lang="en-GB"/>
          </a:p>
        </p:txBody>
      </p:sp>
    </p:spTree>
    <p:extLst>
      <p:ext uri="{BB962C8B-B14F-4D97-AF65-F5344CB8AC3E}">
        <p14:creationId xmlns:p14="http://schemas.microsoft.com/office/powerpoint/2010/main" val="137719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10230" y="2945487"/>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129" y="2924764"/>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219" y="2973976"/>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255" y="2864756"/>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3595885415"/>
              </p:ext>
            </p:extLst>
          </p:nvPr>
        </p:nvGraphicFramePr>
        <p:xfrm>
          <a:off x="239258" y="3393166"/>
          <a:ext cx="6437312" cy="1577129"/>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To express something definitely or clearly in speech or writing.</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Shows how acidic a substance is, it can be measured to give a numerical value</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A substance that is neither acidic nor basic.</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205132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3" y="1675463"/>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7" y="1462064"/>
            <a:ext cx="5152980" cy="1384995"/>
          </a:xfrm>
          <a:prstGeom prst="rect">
            <a:avLst/>
          </a:prstGeom>
          <a:noFill/>
        </p:spPr>
        <p:txBody>
          <a:bodyPr wrap="square" rtlCol="0">
            <a:spAutoFit/>
          </a:bodyPr>
          <a:lstStyle/>
          <a:p>
            <a:pPr marL="285750" indent="-285750">
              <a:buFont typeface="Arial" panose="020B0604020202020204" pitchFamily="34" charset="0"/>
              <a:buChar char="•"/>
            </a:pPr>
            <a:r>
              <a:rPr lang="en-GB" sz="1200"/>
              <a:t>The pH scale shows how acidic a substance is, it can be measured to give a numerical value and ranges from 0 (very acidic) through 7 (neutral) to 14 (very alkaline).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An alkali is a soluble base.</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Make order of magnitude calculations</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83087" y="4970295"/>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24858" y="5281017"/>
            <a:ext cx="6437312" cy="4524315"/>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t>The pH scale shows how acidic a substance is, it can be measured to give a numerical value</a:t>
            </a:r>
          </a:p>
          <a:p>
            <a:pPr marL="171450" indent="-171450">
              <a:buFont typeface="Arial" panose="020B0604020202020204" pitchFamily="34" charset="0"/>
              <a:buChar char="•"/>
            </a:pPr>
            <a:r>
              <a:rPr lang="en-GB" sz="1200"/>
              <a:t>It ranges from 0 (very acidic), to neutral 7, to 14 (very alkali)</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endParaRPr lang="en-GB" sz="1200"/>
          </a:p>
          <a:p>
            <a:endParaRPr lang="en-GB" sz="1200"/>
          </a:p>
          <a:p>
            <a:pPr marL="171450" indent="-171450">
              <a:buFont typeface="Arial" panose="020B0604020202020204" pitchFamily="34" charset="0"/>
              <a:buChar char="•"/>
            </a:pPr>
            <a:r>
              <a:rPr lang="en-GB" sz="1200"/>
              <a:t>Substances with a pH below 7 are acidic, such as lemon juice (pH 2) and vinegar (pH 3).</a:t>
            </a:r>
          </a:p>
          <a:p>
            <a:pPr marL="171450" indent="-171450">
              <a:buFont typeface="Arial" panose="020B0604020202020204" pitchFamily="34" charset="0"/>
              <a:buChar char="•"/>
            </a:pPr>
            <a:r>
              <a:rPr lang="en-GB" sz="1200"/>
              <a:t>Substances above 7 are alkaline, like baking soda (pH 9) and soap (pH 10). </a:t>
            </a:r>
          </a:p>
          <a:p>
            <a:pPr marL="171450" indent="-171450">
              <a:buFont typeface="Arial" panose="020B0604020202020204" pitchFamily="34" charset="0"/>
              <a:buChar char="•"/>
            </a:pPr>
            <a:r>
              <a:rPr lang="en-GB" sz="1200"/>
              <a:t>Water has a neutral pH of 7.</a:t>
            </a:r>
          </a:p>
          <a:p>
            <a:pPr marL="171450" indent="-171450">
              <a:buFont typeface="Arial" panose="020B0604020202020204" pitchFamily="34" charset="0"/>
              <a:buChar char="•"/>
            </a:pPr>
            <a:r>
              <a:rPr lang="en-GB" sz="1200"/>
              <a:t>One problem with the pH Scale is that it is                                                                                                         logarithmic, meaning that each unit                                                                                                                 represents a </a:t>
            </a:r>
            <a:r>
              <a:rPr lang="en-GB" sz="1200" b="1"/>
              <a:t>tenfold</a:t>
            </a:r>
            <a:r>
              <a:rPr lang="en-GB" sz="1200"/>
              <a:t> difference in acidity                                                                                                          or alkalinity. This can make it challenging                                                                                                                          to grasp the magnitude of the difference                                                                                                           between pH values.</a:t>
            </a:r>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152027" y="240995"/>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Are all acids the same acidity?</a:t>
            </a:r>
          </a:p>
          <a:p>
            <a:pPr marL="0" indent="0">
              <a:buFont typeface="Arial" panose="020B0604020202020204" pitchFamily="34" charset="0"/>
              <a:buNone/>
            </a:pPr>
            <a:endParaRPr lang="en-GB"/>
          </a:p>
        </p:txBody>
      </p:sp>
      <p:pic>
        <p:nvPicPr>
          <p:cNvPr id="2" name="Picture 1">
            <a:extLst>
              <a:ext uri="{FF2B5EF4-FFF2-40B4-BE49-F238E27FC236}">
                <a16:creationId xmlns:a16="http://schemas.microsoft.com/office/drawing/2014/main" id="{12D70B6A-3980-E62A-C2A8-6BB5F05FAD73}"/>
              </a:ext>
            </a:extLst>
          </p:cNvPr>
          <p:cNvPicPr>
            <a:picLocks noChangeAspect="1"/>
          </p:cNvPicPr>
          <p:nvPr/>
        </p:nvPicPr>
        <p:blipFill rotWithShape="1">
          <a:blip r:embed="rId6"/>
          <a:srcRect t="29339"/>
          <a:stretch/>
        </p:blipFill>
        <p:spPr>
          <a:xfrm>
            <a:off x="760903" y="5742010"/>
            <a:ext cx="5365222" cy="1582589"/>
          </a:xfrm>
          <a:prstGeom prst="rect">
            <a:avLst/>
          </a:prstGeom>
        </p:spPr>
      </p:pic>
      <p:pic>
        <p:nvPicPr>
          <p:cNvPr id="12" name="Picture 11">
            <a:extLst>
              <a:ext uri="{FF2B5EF4-FFF2-40B4-BE49-F238E27FC236}">
                <a16:creationId xmlns:a16="http://schemas.microsoft.com/office/drawing/2014/main" id="{17AAE9A9-FE5B-6CFD-4662-34C760076770}"/>
              </a:ext>
            </a:extLst>
          </p:cNvPr>
          <p:cNvPicPr>
            <a:picLocks noChangeAspect="1"/>
          </p:cNvPicPr>
          <p:nvPr/>
        </p:nvPicPr>
        <p:blipFill>
          <a:blip r:embed="rId7"/>
          <a:stretch>
            <a:fillRect/>
          </a:stretch>
        </p:blipFill>
        <p:spPr>
          <a:xfrm>
            <a:off x="1437163" y="7011668"/>
            <a:ext cx="1227100" cy="972419"/>
          </a:xfrm>
          <a:prstGeom prst="rect">
            <a:avLst/>
          </a:prstGeom>
        </p:spPr>
      </p:pic>
      <p:pic>
        <p:nvPicPr>
          <p:cNvPr id="13" name="Picture 12">
            <a:extLst>
              <a:ext uri="{FF2B5EF4-FFF2-40B4-BE49-F238E27FC236}">
                <a16:creationId xmlns:a16="http://schemas.microsoft.com/office/drawing/2014/main" id="{C439D58B-C1FA-6BDA-5C90-D416E2DDF7CC}"/>
              </a:ext>
            </a:extLst>
          </p:cNvPr>
          <p:cNvPicPr>
            <a:picLocks noChangeAspect="1"/>
          </p:cNvPicPr>
          <p:nvPr/>
        </p:nvPicPr>
        <p:blipFill>
          <a:blip r:embed="rId8"/>
          <a:stretch>
            <a:fillRect/>
          </a:stretch>
        </p:blipFill>
        <p:spPr>
          <a:xfrm>
            <a:off x="4049666" y="7011668"/>
            <a:ext cx="1227100" cy="977027"/>
          </a:xfrm>
          <a:prstGeom prst="rect">
            <a:avLst/>
          </a:prstGeom>
        </p:spPr>
      </p:pic>
      <p:pic>
        <p:nvPicPr>
          <p:cNvPr id="18" name="Picture 17" descr="A close up of a logo&#10;&#10;Description automatically generated">
            <a:extLst>
              <a:ext uri="{FF2B5EF4-FFF2-40B4-BE49-F238E27FC236}">
                <a16:creationId xmlns:a16="http://schemas.microsoft.com/office/drawing/2014/main" id="{720C0619-5094-3C20-8419-A3339C7817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0921" y="8635411"/>
            <a:ext cx="3849892" cy="934974"/>
          </a:xfrm>
          <a:prstGeom prst="rect">
            <a:avLst/>
          </a:prstGeom>
        </p:spPr>
      </p:pic>
      <p:sp>
        <p:nvSpPr>
          <p:cNvPr id="9" name="Footer Placeholder 8">
            <a:extLst>
              <a:ext uri="{FF2B5EF4-FFF2-40B4-BE49-F238E27FC236}">
                <a16:creationId xmlns:a16="http://schemas.microsoft.com/office/drawing/2014/main" id="{D0B6CF17-67BC-8FA2-771E-0DD0BF9158A2}"/>
              </a:ext>
            </a:extLst>
          </p:cNvPr>
          <p:cNvSpPr>
            <a:spLocks noGrp="1"/>
          </p:cNvSpPr>
          <p:nvPr>
            <p:ph type="ftr" sz="quarter" idx="11"/>
          </p:nvPr>
        </p:nvSpPr>
        <p:spPr/>
        <p:txBody>
          <a:bodyPr/>
          <a:lstStyle/>
          <a:p>
            <a:endParaRPr lang="en-GB"/>
          </a:p>
        </p:txBody>
      </p:sp>
      <p:sp>
        <p:nvSpPr>
          <p:cNvPr id="19" name="Slide Number Placeholder 18">
            <a:extLst>
              <a:ext uri="{FF2B5EF4-FFF2-40B4-BE49-F238E27FC236}">
                <a16:creationId xmlns:a16="http://schemas.microsoft.com/office/drawing/2014/main" id="{F5F35843-5257-FD8C-A4E6-1510E0716B70}"/>
              </a:ext>
            </a:extLst>
          </p:cNvPr>
          <p:cNvSpPr>
            <a:spLocks noGrp="1"/>
          </p:cNvSpPr>
          <p:nvPr>
            <p:ph type="sldNum" sz="quarter" idx="12"/>
          </p:nvPr>
        </p:nvSpPr>
        <p:spPr/>
        <p:txBody>
          <a:bodyPr/>
          <a:lstStyle/>
          <a:p>
            <a:fld id="{362E5E6D-3EB7-488C-996E-A22C004A3689}" type="slidenum">
              <a:rPr lang="en-GB" smtClean="0"/>
              <a:t>14</a:t>
            </a:fld>
            <a:endParaRPr lang="en-GB"/>
          </a:p>
        </p:txBody>
      </p:sp>
    </p:spTree>
    <p:extLst>
      <p:ext uri="{BB962C8B-B14F-4D97-AF65-F5344CB8AC3E}">
        <p14:creationId xmlns:p14="http://schemas.microsoft.com/office/powerpoint/2010/main" val="351368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694-1558-716C-B78A-3C8113C06964}"/>
              </a:ext>
            </a:extLst>
          </p:cNvPr>
          <p:cNvSpPr txBox="1"/>
          <p:nvPr/>
        </p:nvSpPr>
        <p:spPr>
          <a:xfrm>
            <a:off x="220824" y="3565514"/>
            <a:ext cx="6437312" cy="2193742"/>
          </a:xfrm>
          <a:prstGeom prst="rect">
            <a:avLst/>
          </a:prstGeom>
          <a:noFill/>
          <a:ln>
            <a:solidFill>
              <a:schemeClr val="tx1"/>
            </a:solidFill>
          </a:ln>
        </p:spPr>
        <p:txBody>
          <a:bodyPr wrap="square" rtlCol="0">
            <a:spAutoFit/>
          </a:bodyPr>
          <a:lstStyle/>
          <a:p>
            <a:r>
              <a:rPr lang="en-GB" sz="1200"/>
              <a:t>Using the pH scale:</a:t>
            </a:r>
          </a:p>
          <a:p>
            <a:pPr marL="342900" marR="0" lvl="0" indent="-342900" algn="l" defTabSz="914400" rtl="0" eaLnBrk="1" fontAlgn="auto" latinLnBrk="0" hangingPunct="1">
              <a:lnSpc>
                <a:spcPct val="114000"/>
              </a:lnSpc>
              <a:spcBef>
                <a:spcPct val="20000"/>
              </a:spcBef>
              <a:spcAft>
                <a:spcPts val="0"/>
              </a:spcAft>
              <a:buClrTx/>
              <a:buSzTx/>
              <a:buFont typeface="+mj-lt"/>
              <a:buAutoNum type="arabicPeriod"/>
              <a:tabLst/>
              <a:defRPr/>
            </a:pPr>
            <a:r>
              <a:rPr lang="en-US" sz="1200">
                <a:latin typeface="+mj-lt"/>
              </a:rPr>
              <a:t>How much more acidic is pH 1 than pH 4?</a:t>
            </a:r>
          </a:p>
          <a:p>
            <a:pPr marL="342900" marR="0" lvl="0" indent="-342900" algn="l" defTabSz="914400" rtl="0" eaLnBrk="1" fontAlgn="auto" latinLnBrk="0" hangingPunct="1">
              <a:lnSpc>
                <a:spcPct val="114000"/>
              </a:lnSpc>
              <a:spcBef>
                <a:spcPct val="20000"/>
              </a:spcBef>
              <a:spcAft>
                <a:spcPts val="0"/>
              </a:spcAft>
              <a:buClrTx/>
              <a:buSzTx/>
              <a:buFont typeface="+mj-lt"/>
              <a:buAutoNum type="arabicPeriod"/>
              <a:tabLst/>
              <a:defRPr/>
            </a:pPr>
            <a:endParaRPr lang="en-US" sz="1200">
              <a:latin typeface="+mj-lt"/>
            </a:endParaRPr>
          </a:p>
          <a:p>
            <a:pPr marL="342900" marR="0" lvl="0" indent="-342900" algn="l" defTabSz="914400" rtl="0" eaLnBrk="1" fontAlgn="auto" latinLnBrk="0" hangingPunct="1">
              <a:lnSpc>
                <a:spcPct val="114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effectLst/>
                <a:uLnTx/>
                <a:uFillTx/>
                <a:latin typeface="+mj-lt"/>
                <a:ea typeface="Verdana" panose="020B0604030504040204" pitchFamily="34" charset="0"/>
                <a:cs typeface="Verdana" panose="020B0604030504040204" pitchFamily="34" charset="0"/>
              </a:rPr>
              <a:t>How much more alkaline is pH 14 than pH 12?</a:t>
            </a:r>
          </a:p>
          <a:p>
            <a:pPr marL="342900" marR="0" lvl="0" indent="-342900" algn="l" defTabSz="914400" rtl="0" eaLnBrk="1" fontAlgn="auto" latinLnBrk="0" hangingPunct="1">
              <a:lnSpc>
                <a:spcPct val="114000"/>
              </a:lnSpc>
              <a:spcBef>
                <a:spcPct val="20000"/>
              </a:spcBef>
              <a:spcAft>
                <a:spcPts val="0"/>
              </a:spcAft>
              <a:buClrTx/>
              <a:buSzTx/>
              <a:buFont typeface="+mj-lt"/>
              <a:buAutoNum type="arabicPeriod"/>
              <a:tabLst/>
              <a:defRPr/>
            </a:pPr>
            <a:endParaRPr kumimoji="0" lang="en-US" sz="1200" b="0" i="0" u="none" strike="noStrike" kern="1200" cap="none" spc="0" normalizeH="0" baseline="0" noProof="0">
              <a:ln>
                <a:noFill/>
              </a:ln>
              <a:effectLst/>
              <a:uLnTx/>
              <a:uFillTx/>
              <a:latin typeface="+mj-lt"/>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14000"/>
              </a:lnSpc>
              <a:spcBef>
                <a:spcPct val="20000"/>
              </a:spcBef>
              <a:spcAft>
                <a:spcPts val="0"/>
              </a:spcAft>
              <a:buClrTx/>
              <a:buSzTx/>
              <a:buFont typeface="+mj-lt"/>
              <a:buAutoNum type="arabicPeriod"/>
              <a:tabLst/>
              <a:defRPr/>
            </a:pPr>
            <a:r>
              <a:rPr lang="en-US" sz="1200">
                <a:latin typeface="+mj-lt"/>
              </a:rPr>
              <a:t>How much less acidic is pH 6 than pH 5?</a:t>
            </a:r>
          </a:p>
          <a:p>
            <a:pPr marL="342900" marR="0" lvl="0" indent="-342900" algn="l" defTabSz="914400" rtl="0" eaLnBrk="1" fontAlgn="auto" latinLnBrk="0" hangingPunct="1">
              <a:lnSpc>
                <a:spcPct val="114000"/>
              </a:lnSpc>
              <a:spcBef>
                <a:spcPct val="20000"/>
              </a:spcBef>
              <a:spcAft>
                <a:spcPts val="0"/>
              </a:spcAft>
              <a:buClrTx/>
              <a:buSzTx/>
              <a:buFont typeface="+mj-lt"/>
              <a:buAutoNum type="arabicPeriod"/>
              <a:tabLst/>
              <a:defRPr/>
            </a:pPr>
            <a:endParaRPr lang="en-US" sz="1200">
              <a:latin typeface="+mj-lt"/>
            </a:endParaRPr>
          </a:p>
          <a:p>
            <a:pPr marL="342900" marR="0" lvl="0" indent="-342900" algn="l" defTabSz="914400" rtl="0" eaLnBrk="1" fontAlgn="auto" latinLnBrk="0" hangingPunct="1">
              <a:lnSpc>
                <a:spcPct val="114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effectLst/>
                <a:uLnTx/>
                <a:uFillTx/>
                <a:latin typeface="+mj-lt"/>
                <a:ea typeface="Verdana" panose="020B0604030504040204" pitchFamily="34" charset="0"/>
                <a:cs typeface="Verdana" panose="020B0604030504040204" pitchFamily="34" charset="0"/>
              </a:rPr>
              <a:t>How much less alkaline is pH 9 than pH 11?</a:t>
            </a:r>
          </a:p>
          <a:p>
            <a:pPr marL="171450" indent="-171450">
              <a:buFont typeface="Arial" panose="020B0604020202020204" pitchFamily="34" charset="0"/>
              <a:buChar char="•"/>
            </a:pPr>
            <a:endParaRPr lang="en-GB" sz="1200"/>
          </a:p>
        </p:txBody>
      </p:sp>
      <p:sp>
        <p:nvSpPr>
          <p:cNvPr id="6" name="TextBox 5">
            <a:extLst>
              <a:ext uri="{FF2B5EF4-FFF2-40B4-BE49-F238E27FC236}">
                <a16:creationId xmlns:a16="http://schemas.microsoft.com/office/drawing/2014/main" id="{D1FF3E5C-1878-B2E1-00F1-B65710369122}"/>
              </a:ext>
            </a:extLst>
          </p:cNvPr>
          <p:cNvSpPr txBox="1"/>
          <p:nvPr/>
        </p:nvSpPr>
        <p:spPr>
          <a:xfrm>
            <a:off x="210343" y="697524"/>
            <a:ext cx="6437312" cy="2308324"/>
          </a:xfrm>
          <a:prstGeom prst="rect">
            <a:avLst/>
          </a:prstGeom>
          <a:noFill/>
          <a:ln>
            <a:solidFill>
              <a:schemeClr val="tx1"/>
            </a:solidFill>
          </a:ln>
        </p:spPr>
        <p:txBody>
          <a:bodyPr wrap="square" rtlCol="0">
            <a:spAutoFit/>
          </a:bodyPr>
          <a:lstStyle/>
          <a:p>
            <a:pPr marL="228600" indent="-228600">
              <a:buAutoNum type="arabicPeriod"/>
            </a:pPr>
            <a:r>
              <a:rPr lang="en-GB" sz="1200"/>
              <a:t>What is the pH scale?</a:t>
            </a:r>
          </a:p>
          <a:p>
            <a:pPr marL="228600" indent="-228600">
              <a:buAutoNum type="arabicPeriod"/>
            </a:pPr>
            <a:endParaRPr lang="en-GB" sz="1200"/>
          </a:p>
          <a:p>
            <a:r>
              <a:rPr lang="en-GB" sz="1200"/>
              <a:t>2. What are the colours associated with acids and alkalis on the pH scale?</a:t>
            </a:r>
          </a:p>
          <a:p>
            <a:endParaRPr lang="en-GB" sz="1200"/>
          </a:p>
          <a:p>
            <a:r>
              <a:rPr lang="en-GB" sz="1200"/>
              <a:t>3. What is the pH number of neutral substances?</a:t>
            </a:r>
          </a:p>
          <a:p>
            <a:endParaRPr lang="en-GB" sz="1200"/>
          </a:p>
          <a:p>
            <a:r>
              <a:rPr lang="en-GB" sz="1200"/>
              <a:t>4. How does the pH scale show the order of magnitude?</a:t>
            </a:r>
          </a:p>
          <a:p>
            <a:endParaRPr lang="en-GB" sz="1200"/>
          </a:p>
          <a:p>
            <a:r>
              <a:rPr lang="en-GB" sz="1200"/>
              <a:t>5. Can you give an example of a substance with a low pH number?</a:t>
            </a:r>
          </a:p>
          <a:p>
            <a:endParaRPr lang="en-GB" sz="1200"/>
          </a:p>
          <a:p>
            <a:r>
              <a:rPr lang="en-GB" sz="1200"/>
              <a:t>6. What is the pH number of a substance that is highly alkaline?</a:t>
            </a:r>
          </a:p>
          <a:p>
            <a:pPr marL="171450" indent="-171450">
              <a:buFont typeface="Arial" panose="020B0604020202020204" pitchFamily="34" charset="0"/>
              <a:buChar char="•"/>
            </a:pPr>
            <a:endParaRPr lang="en-GB" sz="1200"/>
          </a:p>
        </p:txBody>
      </p:sp>
      <p:sp>
        <p:nvSpPr>
          <p:cNvPr id="3" name="TextBox 2">
            <a:extLst>
              <a:ext uri="{FF2B5EF4-FFF2-40B4-BE49-F238E27FC236}">
                <a16:creationId xmlns:a16="http://schemas.microsoft.com/office/drawing/2014/main" id="{A2C54742-C497-FA52-B939-12B5A9EDC410}"/>
              </a:ext>
            </a:extLst>
          </p:cNvPr>
          <p:cNvSpPr txBox="1"/>
          <p:nvPr/>
        </p:nvSpPr>
        <p:spPr>
          <a:xfrm>
            <a:off x="210343" y="5870023"/>
            <a:ext cx="6437312" cy="2123658"/>
          </a:xfrm>
          <a:prstGeom prst="rect">
            <a:avLst/>
          </a:prstGeom>
          <a:noFill/>
          <a:ln>
            <a:solidFill>
              <a:schemeClr val="tx1"/>
            </a:solidFill>
          </a:ln>
        </p:spPr>
        <p:txBody>
          <a:bodyPr wrap="square" lIns="91440" tIns="45720" rIns="91440" bIns="45720" rtlCol="0" anchor="t">
            <a:spAutoFit/>
          </a:bodyPr>
          <a:lstStyle/>
          <a:p>
            <a:pPr marL="228600" indent="-228600">
              <a:buAutoNum type="arabicPeriod"/>
            </a:pPr>
            <a:r>
              <a:rPr lang="en-GB" sz="1200">
                <a:ea typeface="Calibri"/>
                <a:cs typeface="Calibri"/>
              </a:rPr>
              <a:t>Identify two pieces of observational evidence that would allow Riley to conclude that the substance was an alkali.</a:t>
            </a:r>
          </a:p>
          <a:p>
            <a:r>
              <a:rPr lang="en-GB" sz="1200">
                <a:ea typeface="Calibri"/>
                <a:cs typeface="Calibri"/>
              </a:rPr>
              <a:t>  _________________________________________________________________________</a:t>
            </a:r>
          </a:p>
          <a:p>
            <a:r>
              <a:rPr lang="en-GB" sz="1200">
                <a:ea typeface="Calibri"/>
                <a:cs typeface="Calibri"/>
              </a:rPr>
              <a:t> _________________________________________________________________________</a:t>
            </a:r>
            <a:endParaRPr lang="en-GB">
              <a:ea typeface="Calibri"/>
              <a:cs typeface="Calibri"/>
            </a:endParaRPr>
          </a:p>
          <a:p>
            <a:r>
              <a:rPr lang="en-GB" sz="1200">
                <a:ea typeface="Calibri"/>
                <a:cs typeface="Calibri"/>
              </a:rPr>
              <a:t> _________________________________________________________________________</a:t>
            </a:r>
          </a:p>
          <a:p>
            <a:r>
              <a:rPr lang="en-GB" sz="1200">
                <a:ea typeface="Calibri"/>
                <a:cs typeface="Calibri"/>
              </a:rPr>
              <a:t> _________________________________________________________________________</a:t>
            </a:r>
            <a:endParaRPr lang="en-GB">
              <a:ea typeface="Calibri"/>
              <a:cs typeface="Calibri"/>
            </a:endParaRPr>
          </a:p>
          <a:p>
            <a:endParaRPr lang="en-GB" sz="1200">
              <a:ea typeface="Calibri"/>
              <a:cs typeface="Calibri"/>
            </a:endParaRPr>
          </a:p>
          <a:p>
            <a:endParaRPr lang="en-GB" sz="1200">
              <a:ea typeface="Calibri"/>
              <a:cs typeface="Calibri"/>
            </a:endParaRPr>
          </a:p>
          <a:p>
            <a:r>
              <a:rPr lang="en-GB" sz="1200">
                <a:ea typeface="Calibri"/>
                <a:cs typeface="Calibri"/>
              </a:rPr>
              <a:t>2. State the pH of Riley's mystery solution. _________</a:t>
            </a:r>
          </a:p>
          <a:p>
            <a:endParaRPr lang="en-GB" sz="1200">
              <a:ea typeface="Calibri"/>
              <a:cs typeface="Calibri"/>
            </a:endParaRPr>
          </a:p>
          <a:p>
            <a:r>
              <a:rPr lang="en-GB" sz="1200">
                <a:ea typeface="Calibri"/>
                <a:cs typeface="Calibri"/>
              </a:rPr>
              <a:t>3. How many times less alkali is Riley's solution than bleach? _______________________________</a:t>
            </a:r>
          </a:p>
        </p:txBody>
      </p:sp>
      <p:sp>
        <p:nvSpPr>
          <p:cNvPr id="8" name="Footer Placeholder 7">
            <a:extLst>
              <a:ext uri="{FF2B5EF4-FFF2-40B4-BE49-F238E27FC236}">
                <a16:creationId xmlns:a16="http://schemas.microsoft.com/office/drawing/2014/main" id="{F7D4C344-7861-A68F-4DA2-EB4B9A2A51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1CBE59-8564-CF75-C47A-4505DC4E2AE5}"/>
              </a:ext>
            </a:extLst>
          </p:cNvPr>
          <p:cNvSpPr>
            <a:spLocks noGrp="1"/>
          </p:cNvSpPr>
          <p:nvPr>
            <p:ph type="sldNum" sz="quarter" idx="12"/>
          </p:nvPr>
        </p:nvSpPr>
        <p:spPr/>
        <p:txBody>
          <a:bodyPr/>
          <a:lstStyle/>
          <a:p>
            <a:fld id="{362E5E6D-3EB7-488C-996E-A22C004A3689}" type="slidenum">
              <a:rPr lang="en-GB" smtClean="0"/>
              <a:t>15</a:t>
            </a:fld>
            <a:endParaRPr lang="en-GB"/>
          </a:p>
        </p:txBody>
      </p:sp>
      <p:grpSp>
        <p:nvGrpSpPr>
          <p:cNvPr id="10" name="Group 9">
            <a:extLst>
              <a:ext uri="{FF2B5EF4-FFF2-40B4-BE49-F238E27FC236}">
                <a16:creationId xmlns:a16="http://schemas.microsoft.com/office/drawing/2014/main" id="{30D759C2-4B18-1971-2FCF-84E56EF66E9F}"/>
              </a:ext>
            </a:extLst>
          </p:cNvPr>
          <p:cNvGrpSpPr/>
          <p:nvPr/>
        </p:nvGrpSpPr>
        <p:grpSpPr>
          <a:xfrm>
            <a:off x="350263" y="150360"/>
            <a:ext cx="1044958" cy="454529"/>
            <a:chOff x="-4037168" y="3352041"/>
            <a:chExt cx="1128199" cy="505063"/>
          </a:xfrm>
        </p:grpSpPr>
        <p:sp>
          <p:nvSpPr>
            <p:cNvPr id="11" name="TextBox 7">
              <a:extLst>
                <a:ext uri="{FF2B5EF4-FFF2-40B4-BE49-F238E27FC236}">
                  <a16:creationId xmlns:a16="http://schemas.microsoft.com/office/drawing/2014/main" id="{1EDF08BF-2C94-0743-843C-22CE81D86238}"/>
                </a:ext>
              </a:extLst>
            </p:cNvPr>
            <p:cNvSpPr txBox="1"/>
            <p:nvPr/>
          </p:nvSpPr>
          <p:spPr>
            <a:xfrm>
              <a:off x="-3632332" y="3446136"/>
              <a:ext cx="723363" cy="37619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SLOP:</a:t>
              </a:r>
            </a:p>
          </p:txBody>
        </p:sp>
        <p:pic>
          <p:nvPicPr>
            <p:cNvPr id="12" name="Picture 11">
              <a:extLst>
                <a:ext uri="{FF2B5EF4-FFF2-40B4-BE49-F238E27FC236}">
                  <a16:creationId xmlns:a16="http://schemas.microsoft.com/office/drawing/2014/main" id="{2742C033-48EE-26C5-DABA-BE01C5951E5F}"/>
                </a:ext>
              </a:extLst>
            </p:cNvPr>
            <p:cNvPicPr>
              <a:picLocks noChangeAspect="1"/>
            </p:cNvPicPr>
            <p:nvPr/>
          </p:nvPicPr>
          <p:blipFill>
            <a:blip r:embed="rId2"/>
            <a:stretch>
              <a:fillRect/>
            </a:stretch>
          </p:blipFill>
          <p:spPr>
            <a:xfrm>
              <a:off x="-4037168" y="3352041"/>
              <a:ext cx="505063" cy="505063"/>
            </a:xfrm>
            <a:prstGeom prst="rect">
              <a:avLst/>
            </a:prstGeom>
          </p:spPr>
        </p:pic>
      </p:grpSp>
      <p:grpSp>
        <p:nvGrpSpPr>
          <p:cNvPr id="13" name="Group 12">
            <a:extLst>
              <a:ext uri="{FF2B5EF4-FFF2-40B4-BE49-F238E27FC236}">
                <a16:creationId xmlns:a16="http://schemas.microsoft.com/office/drawing/2014/main" id="{DE82035B-2EBC-A93C-9730-F50FEFBB4BB5}"/>
              </a:ext>
            </a:extLst>
          </p:cNvPr>
          <p:cNvGrpSpPr/>
          <p:nvPr/>
        </p:nvGrpSpPr>
        <p:grpSpPr>
          <a:xfrm>
            <a:off x="232796" y="3089862"/>
            <a:ext cx="2496280" cy="450511"/>
            <a:chOff x="-42413" y="3058397"/>
            <a:chExt cx="3031074" cy="544043"/>
          </a:xfrm>
        </p:grpSpPr>
        <p:pic>
          <p:nvPicPr>
            <p:cNvPr id="14" name="Picture 13">
              <a:extLst>
                <a:ext uri="{FF2B5EF4-FFF2-40B4-BE49-F238E27FC236}">
                  <a16:creationId xmlns:a16="http://schemas.microsoft.com/office/drawing/2014/main" id="{93589884-3559-48FE-C6A4-BEF4494B9461}"/>
                </a:ext>
              </a:extLst>
            </p:cNvPr>
            <p:cNvPicPr>
              <a:picLocks noChangeAspect="1"/>
            </p:cNvPicPr>
            <p:nvPr/>
          </p:nvPicPr>
          <p:blipFill>
            <a:blip r:embed="rId3"/>
            <a:stretch>
              <a:fillRect/>
            </a:stretch>
          </p:blipFill>
          <p:spPr>
            <a:xfrm>
              <a:off x="-42413" y="3058397"/>
              <a:ext cx="663250" cy="544043"/>
            </a:xfrm>
            <a:prstGeom prst="rect">
              <a:avLst/>
            </a:prstGeom>
          </p:spPr>
        </p:pic>
        <p:sp>
          <p:nvSpPr>
            <p:cNvPr id="15" name="TextBox 3">
              <a:extLst>
                <a:ext uri="{FF2B5EF4-FFF2-40B4-BE49-F238E27FC236}">
                  <a16:creationId xmlns:a16="http://schemas.microsoft.com/office/drawing/2014/main" id="{415796AC-F5F0-83EF-ABCA-150C10DC1801}"/>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pic>
        <p:nvPicPr>
          <p:cNvPr id="2" name="Picture 2" descr="Indicators and the pH Scale | KS3 Chemistry Revision">
            <a:extLst>
              <a:ext uri="{FF2B5EF4-FFF2-40B4-BE49-F238E27FC236}">
                <a16:creationId xmlns:a16="http://schemas.microsoft.com/office/drawing/2014/main" id="{CF15344B-B354-13B6-F280-3DB8A2BA5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855" y="8048291"/>
            <a:ext cx="4586288" cy="1792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287C6148-0528-652C-0867-23E82815B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3411" y="3062279"/>
            <a:ext cx="3490993" cy="847813"/>
          </a:xfrm>
          <a:prstGeom prst="rect">
            <a:avLst/>
          </a:prstGeom>
        </p:spPr>
      </p:pic>
    </p:spTree>
    <p:extLst>
      <p:ext uri="{BB962C8B-B14F-4D97-AF65-F5344CB8AC3E}">
        <p14:creationId xmlns:p14="http://schemas.microsoft.com/office/powerpoint/2010/main" val="262971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F7D4021-C430-2737-A090-6309577FC01D}"/>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716B2957-A157-2CFA-2EFE-101EC31F4220}"/>
              </a:ext>
            </a:extLst>
          </p:cNvPr>
          <p:cNvSpPr>
            <a:spLocks noGrp="1"/>
          </p:cNvSpPr>
          <p:nvPr>
            <p:ph type="sldNum" sz="quarter" idx="12"/>
          </p:nvPr>
        </p:nvSpPr>
        <p:spPr/>
        <p:txBody>
          <a:bodyPr/>
          <a:lstStyle/>
          <a:p>
            <a:fld id="{362E5E6D-3EB7-488C-996E-A22C004A3689}" type="slidenum">
              <a:rPr lang="en-GB" smtClean="0"/>
              <a:t>16</a:t>
            </a:fld>
            <a:endParaRPr lang="en-GB"/>
          </a:p>
        </p:txBody>
      </p:sp>
      <p:pic>
        <p:nvPicPr>
          <p:cNvPr id="5" name="Picture 2">
            <a:extLst>
              <a:ext uri="{FF2B5EF4-FFF2-40B4-BE49-F238E27FC236}">
                <a16:creationId xmlns:a16="http://schemas.microsoft.com/office/drawing/2014/main" id="{0251B96B-D359-5E1B-8E6C-EDC13B3B0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05" y="3920642"/>
            <a:ext cx="6466341" cy="209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3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10230" y="2945487"/>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129" y="2924764"/>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219" y="2973976"/>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255" y="2864756"/>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2602129097"/>
              </p:ext>
            </p:extLst>
          </p:nvPr>
        </p:nvGraphicFramePr>
        <p:xfrm>
          <a:off x="239370" y="3341464"/>
          <a:ext cx="6437312" cy="1843990"/>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GB" sz="1300" b="0" i="0">
                          <a:solidFill>
                            <a:schemeClr val="tx1"/>
                          </a:solidFill>
                          <a:effectLst/>
                          <a:latin typeface="+mn-lt"/>
                        </a:rPr>
                        <a:t>A chemical reaction in which an acid reacts with a base to form salt and water.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1300" b="0" i="0">
                          <a:solidFill>
                            <a:schemeClr val="tx1"/>
                          </a:solidFill>
                          <a:effectLst/>
                          <a:latin typeface="+mn-lt"/>
                        </a:rPr>
                        <a:t>A substance that neutralises an acid. </a:t>
                      </a:r>
                    </a:p>
                    <a:p>
                      <a:pPr fontAlgn="t"/>
                      <a:endParaRPr lang="en-GB" sz="1300" b="0" i="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substance that is produced when an acid reacts with a base.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205132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3" y="1675463"/>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7" y="1408803"/>
            <a:ext cx="5152980" cy="1569660"/>
          </a:xfrm>
          <a:prstGeom prst="rect">
            <a:avLst/>
          </a:prstGeom>
          <a:noFill/>
        </p:spPr>
        <p:txBody>
          <a:bodyPr wrap="square" rtlCol="0">
            <a:spAutoFit/>
          </a:bodyPr>
          <a:lstStyle/>
          <a:p>
            <a:pPr marL="285750" indent="-285750">
              <a:buFont typeface="Arial" panose="020B0604020202020204" pitchFamily="34" charset="0"/>
              <a:buChar char="•"/>
            </a:pPr>
            <a:r>
              <a:rPr lang="en-GB" sz="1200"/>
              <a:t>An acid and alkali will chemically react to produce a salt and water. This is called a neutralisation reaction.</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The name of the salt produced can be worked out from the names of an acid and an alkali</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That the other common acids produce sulphate and ethanoate salts. </a:t>
            </a:r>
          </a:p>
          <a:p>
            <a:pPr marL="285750" indent="-285750">
              <a:buFont typeface="Arial" panose="020B0604020202020204" pitchFamily="34" charset="0"/>
              <a:buChar char="•"/>
            </a:pPr>
            <a:endParaRPr lang="en-GB" sz="1200"/>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210230" y="527638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39370" y="5714449"/>
            <a:ext cx="6437312" cy="3970318"/>
          </a:xfrm>
          <a:prstGeom prst="rect">
            <a:avLst/>
          </a:prstGeom>
          <a:noFill/>
          <a:ln>
            <a:solidFill>
              <a:schemeClr val="tx1"/>
            </a:solidFill>
          </a:ln>
        </p:spPr>
        <p:txBody>
          <a:bodyPr wrap="square" rtlCol="0">
            <a:spAutoFit/>
          </a:bodyPr>
          <a:lstStyle/>
          <a:p>
            <a:r>
              <a:rPr lang="en-GB" sz="1200"/>
              <a:t>In a neutralisation reaction, an acid reacts with a </a:t>
            </a:r>
          </a:p>
          <a:p>
            <a:r>
              <a:rPr lang="en-GB" sz="1200"/>
              <a:t>base to form a neutral solution of a salt and water.</a:t>
            </a:r>
          </a:p>
          <a:p>
            <a:endParaRPr lang="en-GB" sz="1200"/>
          </a:p>
          <a:p>
            <a:r>
              <a:rPr lang="en-GB" sz="1200"/>
              <a:t>The name of the salt depends on the names of the </a:t>
            </a:r>
          </a:p>
          <a:p>
            <a:r>
              <a:rPr lang="en-GB" sz="1200"/>
              <a:t>acid and base which reacted together.</a:t>
            </a:r>
          </a:p>
          <a:p>
            <a:endParaRPr lang="en-GB" sz="1200"/>
          </a:p>
          <a:p>
            <a:r>
              <a:rPr lang="en-GB" sz="1200"/>
              <a:t>Salts have two part names. </a:t>
            </a:r>
          </a:p>
          <a:p>
            <a:r>
              <a:rPr lang="en-GB" sz="1200"/>
              <a:t>The first part comes from the name of the base. </a:t>
            </a:r>
          </a:p>
          <a:p>
            <a:r>
              <a:rPr lang="en-GB" sz="1200"/>
              <a:t>The name of the metal in the base (the first word </a:t>
            </a:r>
          </a:p>
          <a:p>
            <a:r>
              <a:rPr lang="en-GB" sz="1200"/>
              <a:t>in the base name) becomes the first part of the </a:t>
            </a:r>
          </a:p>
          <a:p>
            <a:r>
              <a:rPr lang="en-GB" sz="1200"/>
              <a:t>name of the salt.</a:t>
            </a:r>
          </a:p>
          <a:p>
            <a:r>
              <a:rPr lang="en-GB" sz="1200"/>
              <a:t>The second part comes from the name of the acid.</a:t>
            </a:r>
          </a:p>
          <a:p>
            <a:r>
              <a:rPr lang="en-GB" sz="1200"/>
              <a:t>The table on the right shows how the name of the</a:t>
            </a:r>
          </a:p>
          <a:p>
            <a:r>
              <a:rPr lang="en-GB" sz="1200"/>
              <a:t>acid changes slightly.</a:t>
            </a:r>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191782" y="307258"/>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Why do people use vinegar to treat wasp stings?</a:t>
            </a:r>
          </a:p>
          <a:p>
            <a:pPr marL="0" indent="0">
              <a:buFont typeface="Arial" panose="020B0604020202020204" pitchFamily="34" charset="0"/>
              <a:buNone/>
            </a:pPr>
            <a:endParaRPr lang="en-GB"/>
          </a:p>
        </p:txBody>
      </p:sp>
      <p:sp>
        <p:nvSpPr>
          <p:cNvPr id="9" name="Footer Placeholder 8">
            <a:extLst>
              <a:ext uri="{FF2B5EF4-FFF2-40B4-BE49-F238E27FC236}">
                <a16:creationId xmlns:a16="http://schemas.microsoft.com/office/drawing/2014/main" id="{23175877-3FCB-C862-2265-27E357C8CFA5}"/>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5F8164B8-8D75-D5C8-70D7-711B0161CE57}"/>
              </a:ext>
            </a:extLst>
          </p:cNvPr>
          <p:cNvSpPr>
            <a:spLocks noGrp="1"/>
          </p:cNvSpPr>
          <p:nvPr>
            <p:ph type="sldNum" sz="quarter" idx="12"/>
          </p:nvPr>
        </p:nvSpPr>
        <p:spPr/>
        <p:txBody>
          <a:bodyPr/>
          <a:lstStyle/>
          <a:p>
            <a:fld id="{362E5E6D-3EB7-488C-996E-A22C004A3689}" type="slidenum">
              <a:rPr lang="en-GB" smtClean="0"/>
              <a:t>17</a:t>
            </a:fld>
            <a:endParaRPr lang="en-GB"/>
          </a:p>
        </p:txBody>
      </p:sp>
      <p:pic>
        <p:nvPicPr>
          <p:cNvPr id="27" name="Picture 26">
            <a:extLst>
              <a:ext uri="{FF2B5EF4-FFF2-40B4-BE49-F238E27FC236}">
                <a16:creationId xmlns:a16="http://schemas.microsoft.com/office/drawing/2014/main" id="{4B292163-32FD-4EA5-3543-E6E7395F19FC}"/>
              </a:ext>
            </a:extLst>
          </p:cNvPr>
          <p:cNvPicPr>
            <a:picLocks noChangeAspect="1"/>
          </p:cNvPicPr>
          <p:nvPr/>
        </p:nvPicPr>
        <p:blipFill>
          <a:blip r:embed="rId6"/>
          <a:stretch>
            <a:fillRect/>
          </a:stretch>
        </p:blipFill>
        <p:spPr>
          <a:xfrm>
            <a:off x="1135855" y="8775142"/>
            <a:ext cx="4586288" cy="245256"/>
          </a:xfrm>
          <a:prstGeom prst="rect">
            <a:avLst/>
          </a:prstGeom>
        </p:spPr>
      </p:pic>
      <p:pic>
        <p:nvPicPr>
          <p:cNvPr id="29" name="Picture 28">
            <a:extLst>
              <a:ext uri="{FF2B5EF4-FFF2-40B4-BE49-F238E27FC236}">
                <a16:creationId xmlns:a16="http://schemas.microsoft.com/office/drawing/2014/main" id="{8146885A-D9B6-4295-33B6-C964B1BB3E69}"/>
              </a:ext>
            </a:extLst>
          </p:cNvPr>
          <p:cNvPicPr>
            <a:picLocks noChangeAspect="1"/>
          </p:cNvPicPr>
          <p:nvPr/>
        </p:nvPicPr>
        <p:blipFill>
          <a:blip r:embed="rId7"/>
          <a:stretch>
            <a:fillRect/>
          </a:stretch>
        </p:blipFill>
        <p:spPr>
          <a:xfrm>
            <a:off x="923042" y="9157653"/>
            <a:ext cx="4799101" cy="467604"/>
          </a:xfrm>
          <a:prstGeom prst="rect">
            <a:avLst/>
          </a:prstGeom>
        </p:spPr>
      </p:pic>
      <p:pic>
        <p:nvPicPr>
          <p:cNvPr id="13" name="Picture 12" descr="A table with names of salt&#10;&#10;Description automatically generated">
            <a:extLst>
              <a:ext uri="{FF2B5EF4-FFF2-40B4-BE49-F238E27FC236}">
                <a16:creationId xmlns:a16="http://schemas.microsoft.com/office/drawing/2014/main" id="{DE00077B-454A-6D6A-D768-1A050BDF6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5308" y="5759517"/>
            <a:ext cx="3132091" cy="2819644"/>
          </a:xfrm>
          <a:prstGeom prst="rect">
            <a:avLst/>
          </a:prstGeom>
        </p:spPr>
      </p:pic>
    </p:spTree>
    <p:extLst>
      <p:ext uri="{BB962C8B-B14F-4D97-AF65-F5344CB8AC3E}">
        <p14:creationId xmlns:p14="http://schemas.microsoft.com/office/powerpoint/2010/main" val="426050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694-1558-716C-B78A-3C8113C06964}"/>
              </a:ext>
            </a:extLst>
          </p:cNvPr>
          <p:cNvSpPr txBox="1"/>
          <p:nvPr/>
        </p:nvSpPr>
        <p:spPr>
          <a:xfrm>
            <a:off x="210344" y="643285"/>
            <a:ext cx="6437312" cy="2677656"/>
          </a:xfrm>
          <a:prstGeom prst="rect">
            <a:avLst/>
          </a:prstGeom>
          <a:noFill/>
          <a:ln>
            <a:solidFill>
              <a:schemeClr val="tx1"/>
            </a:solidFill>
          </a:ln>
        </p:spPr>
        <p:txBody>
          <a:bodyPr wrap="square" rtlCol="0">
            <a:spAutoFit/>
          </a:bodyPr>
          <a:lstStyle/>
          <a:p>
            <a:r>
              <a:rPr lang="en-GB" sz="1200"/>
              <a:t>1. What happens in a neutralization reaction? </a:t>
            </a:r>
          </a:p>
          <a:p>
            <a:endParaRPr lang="en-GB" sz="1200"/>
          </a:p>
          <a:p>
            <a:r>
              <a:rPr lang="en-GB" sz="1200"/>
              <a:t>2. What is a base? </a:t>
            </a:r>
          </a:p>
          <a:p>
            <a:endParaRPr lang="en-GB" sz="1200"/>
          </a:p>
          <a:p>
            <a:r>
              <a:rPr lang="en-GB" sz="1200"/>
              <a:t>3. What is a salt? </a:t>
            </a:r>
          </a:p>
          <a:p>
            <a:endParaRPr lang="en-GB" sz="1200"/>
          </a:p>
          <a:p>
            <a:r>
              <a:rPr lang="en-GB" sz="1200"/>
              <a:t>4. How are salts named? </a:t>
            </a:r>
          </a:p>
          <a:p>
            <a:endParaRPr lang="en-GB" sz="1200"/>
          </a:p>
          <a:p>
            <a:r>
              <a:rPr lang="en-GB" sz="1200"/>
              <a:t>5. Give an example of a neutralization reaction.</a:t>
            </a:r>
          </a:p>
          <a:p>
            <a:r>
              <a:rPr lang="en-GB" sz="1200"/>
              <a:t>.</a:t>
            </a:r>
          </a:p>
          <a:p>
            <a:r>
              <a:rPr lang="en-GB" sz="1200"/>
              <a:t>6. What is the salt formed when sulphuric acid reacts with calcium hydroxide? </a:t>
            </a:r>
          </a:p>
          <a:p>
            <a:endParaRPr lang="en-GB" sz="1200"/>
          </a:p>
          <a:p>
            <a:r>
              <a:rPr lang="en-GB" sz="1200"/>
              <a:t>7. When nitric acid reacts with potassium hydroxide, what is the resulting salt? </a:t>
            </a:r>
          </a:p>
          <a:p>
            <a:endParaRPr lang="en-GB" sz="1200"/>
          </a:p>
        </p:txBody>
      </p:sp>
      <p:sp>
        <p:nvSpPr>
          <p:cNvPr id="6" name="TextBox 5">
            <a:extLst>
              <a:ext uri="{FF2B5EF4-FFF2-40B4-BE49-F238E27FC236}">
                <a16:creationId xmlns:a16="http://schemas.microsoft.com/office/drawing/2014/main" id="{D1FF3E5C-1878-B2E1-00F1-B65710369122}"/>
              </a:ext>
            </a:extLst>
          </p:cNvPr>
          <p:cNvSpPr txBox="1"/>
          <p:nvPr/>
        </p:nvSpPr>
        <p:spPr>
          <a:xfrm>
            <a:off x="194846" y="3806812"/>
            <a:ext cx="6437312" cy="3600986"/>
          </a:xfrm>
          <a:prstGeom prst="rect">
            <a:avLst/>
          </a:prstGeom>
          <a:noFill/>
          <a:ln>
            <a:solidFill>
              <a:schemeClr val="tx1"/>
            </a:solidFill>
          </a:ln>
        </p:spPr>
        <p:txBody>
          <a:bodyPr wrap="square" rtlCol="0">
            <a:spAutoFit/>
          </a:bodyPr>
          <a:lstStyle/>
          <a:p>
            <a:r>
              <a:rPr lang="en-GB" sz="1200"/>
              <a:t>1.	Hydrochloric acid + sodium hydroxide → Sodium chloride + ______________</a:t>
            </a:r>
          </a:p>
          <a:p>
            <a:endParaRPr lang="en-GB" sz="1200"/>
          </a:p>
          <a:p>
            <a:r>
              <a:rPr lang="en-GB" sz="1200"/>
              <a:t>2.	Sulphuric acid + sodium hydroxide → _________sulphate + water </a:t>
            </a:r>
          </a:p>
          <a:p>
            <a:endParaRPr lang="en-GB" sz="1200"/>
          </a:p>
          <a:p>
            <a:pPr marL="228600" indent="-228600">
              <a:buAutoNum type="arabicPeriod" startAt="3"/>
            </a:pPr>
            <a:r>
              <a:rPr lang="en-GB" sz="1200"/>
              <a:t>____________ acid + potassium hydroxide → potassium sulphate + water​</a:t>
            </a:r>
          </a:p>
          <a:p>
            <a:endParaRPr lang="en-GB" sz="1200"/>
          </a:p>
          <a:p>
            <a:r>
              <a:rPr lang="en-GB" sz="1200"/>
              <a:t>4.	Nitric acid + calcium hydroxide → ________nitrate + ____________</a:t>
            </a:r>
          </a:p>
          <a:p>
            <a:endParaRPr lang="en-GB" sz="1200"/>
          </a:p>
          <a:p>
            <a:r>
              <a:rPr lang="en-GB" sz="1200"/>
              <a:t>5. 	Nitric acid + lithium hydroxide </a:t>
            </a:r>
            <a:r>
              <a:rPr lang="en-GB" sz="1200">
                <a:sym typeface="Wingdings" panose="05000000000000000000" pitchFamily="2" charset="2"/>
              </a:rPr>
              <a:t></a:t>
            </a:r>
            <a:r>
              <a:rPr lang="en-GB" sz="1200"/>
              <a:t> ___________ + water</a:t>
            </a:r>
          </a:p>
          <a:p>
            <a:endParaRPr lang="en-GB" sz="1200"/>
          </a:p>
          <a:p>
            <a:r>
              <a:rPr lang="en-GB" sz="1200"/>
              <a:t>6. 	__________ acid + lead hydroxide </a:t>
            </a:r>
            <a:r>
              <a:rPr lang="en-GB" sz="1200">
                <a:sym typeface="Wingdings" panose="05000000000000000000" pitchFamily="2" charset="2"/>
              </a:rPr>
              <a:t> </a:t>
            </a:r>
            <a:r>
              <a:rPr lang="en-GB" sz="1200"/>
              <a:t>lead sulphate + ______________</a:t>
            </a:r>
          </a:p>
          <a:p>
            <a:endParaRPr lang="en-GB" sz="1200"/>
          </a:p>
          <a:p>
            <a:r>
              <a:rPr lang="en-GB" sz="1200"/>
              <a:t>7. 	Hydrochloric acid + zinc oxide </a:t>
            </a:r>
            <a:r>
              <a:rPr lang="en-GB" sz="1200">
                <a:sym typeface="Wingdings" panose="05000000000000000000" pitchFamily="2" charset="2"/>
              </a:rPr>
              <a:t></a:t>
            </a:r>
            <a:r>
              <a:rPr lang="en-GB" sz="1200"/>
              <a:t> ______________ + water</a:t>
            </a:r>
          </a:p>
          <a:p>
            <a:endParaRPr lang="en-GB" sz="1200"/>
          </a:p>
          <a:p>
            <a:r>
              <a:rPr lang="en-GB" sz="1200"/>
              <a:t>8. 	Sulphuric acid + iron oxide </a:t>
            </a:r>
            <a:r>
              <a:rPr lang="en-GB" sz="1200">
                <a:sym typeface="Wingdings" panose="05000000000000000000" pitchFamily="2" charset="2"/>
              </a:rPr>
              <a:t></a:t>
            </a:r>
            <a:r>
              <a:rPr lang="en-GB" sz="1200"/>
              <a:t> _______________ + water</a:t>
            </a:r>
          </a:p>
          <a:p>
            <a:endParaRPr lang="en-GB" sz="1200"/>
          </a:p>
          <a:p>
            <a:r>
              <a:rPr lang="en-GB" sz="1200"/>
              <a:t>9.	Nitric acid + ____________hydroxide  → potassium _____________ + ____________</a:t>
            </a:r>
          </a:p>
          <a:p>
            <a:endParaRPr lang="en-GB" sz="1200"/>
          </a:p>
          <a:p>
            <a:r>
              <a:rPr lang="en-GB" sz="1200"/>
              <a:t>10.	________________ + _________________ → Magnesium chloride + ____________</a:t>
            </a:r>
          </a:p>
        </p:txBody>
      </p:sp>
      <p:sp>
        <p:nvSpPr>
          <p:cNvPr id="3" name="TextBox 2">
            <a:extLst>
              <a:ext uri="{FF2B5EF4-FFF2-40B4-BE49-F238E27FC236}">
                <a16:creationId xmlns:a16="http://schemas.microsoft.com/office/drawing/2014/main" id="{A2C54742-C497-FA52-B939-12B5A9EDC410}"/>
              </a:ext>
            </a:extLst>
          </p:cNvPr>
          <p:cNvSpPr txBox="1"/>
          <p:nvPr/>
        </p:nvSpPr>
        <p:spPr>
          <a:xfrm>
            <a:off x="194846" y="7506106"/>
            <a:ext cx="6437312" cy="2123658"/>
          </a:xfrm>
          <a:prstGeom prst="rect">
            <a:avLst/>
          </a:prstGeom>
          <a:noFill/>
          <a:ln>
            <a:solidFill>
              <a:schemeClr val="tx1"/>
            </a:solidFill>
          </a:ln>
        </p:spPr>
        <p:txBody>
          <a:bodyPr wrap="square" rtlCol="0">
            <a:spAutoFit/>
          </a:bodyPr>
          <a:lstStyle/>
          <a:p>
            <a:r>
              <a:rPr lang="en-GB" sz="1200"/>
              <a:t>A farmer wants to make potassium chloride salt to use as fertiliser. </a:t>
            </a:r>
          </a:p>
          <a:p>
            <a:r>
              <a:rPr lang="en-GB" sz="1200"/>
              <a:t>Which reactants should she use to make this salt?</a:t>
            </a:r>
          </a:p>
          <a:p>
            <a:endParaRPr lang="en-GB" sz="1200"/>
          </a:p>
          <a:p>
            <a:r>
              <a:rPr lang="en-GB" sz="1200"/>
              <a:t>Write the word equation for this reaction:</a:t>
            </a:r>
          </a:p>
          <a:p>
            <a:endParaRPr lang="en-GB" sz="1200"/>
          </a:p>
          <a:p>
            <a:r>
              <a:rPr lang="en-GB" sz="1200"/>
              <a:t>How could the farmer test the reaction mixture to make sure she has added enough base to neutralise the acid?</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8" name="Footer Placeholder 7">
            <a:extLst>
              <a:ext uri="{FF2B5EF4-FFF2-40B4-BE49-F238E27FC236}">
                <a16:creationId xmlns:a16="http://schemas.microsoft.com/office/drawing/2014/main" id="{C70D7733-04B3-B922-DB3B-55300DA523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8D0768-1EB4-2C51-9D97-0FF78A1F0560}"/>
              </a:ext>
            </a:extLst>
          </p:cNvPr>
          <p:cNvSpPr>
            <a:spLocks noGrp="1"/>
          </p:cNvSpPr>
          <p:nvPr>
            <p:ph type="sldNum" sz="quarter" idx="12"/>
          </p:nvPr>
        </p:nvSpPr>
        <p:spPr/>
        <p:txBody>
          <a:bodyPr/>
          <a:lstStyle/>
          <a:p>
            <a:fld id="{362E5E6D-3EB7-488C-996E-A22C004A3689}" type="slidenum">
              <a:rPr lang="en-GB" smtClean="0"/>
              <a:t>18</a:t>
            </a:fld>
            <a:endParaRPr lang="en-GB"/>
          </a:p>
        </p:txBody>
      </p:sp>
      <p:grpSp>
        <p:nvGrpSpPr>
          <p:cNvPr id="10" name="Group 9">
            <a:extLst>
              <a:ext uri="{FF2B5EF4-FFF2-40B4-BE49-F238E27FC236}">
                <a16:creationId xmlns:a16="http://schemas.microsoft.com/office/drawing/2014/main" id="{90773351-C039-8B61-8A06-9B5504086E4C}"/>
              </a:ext>
            </a:extLst>
          </p:cNvPr>
          <p:cNvGrpSpPr/>
          <p:nvPr/>
        </p:nvGrpSpPr>
        <p:grpSpPr>
          <a:xfrm>
            <a:off x="283596" y="119369"/>
            <a:ext cx="1044958" cy="454529"/>
            <a:chOff x="-4037168" y="3352041"/>
            <a:chExt cx="1128199" cy="505063"/>
          </a:xfrm>
        </p:grpSpPr>
        <p:sp>
          <p:nvSpPr>
            <p:cNvPr id="11" name="TextBox 7">
              <a:extLst>
                <a:ext uri="{FF2B5EF4-FFF2-40B4-BE49-F238E27FC236}">
                  <a16:creationId xmlns:a16="http://schemas.microsoft.com/office/drawing/2014/main" id="{344992ED-3541-724D-DCC7-0BC29F0A3BF5}"/>
                </a:ext>
              </a:extLst>
            </p:cNvPr>
            <p:cNvSpPr txBox="1"/>
            <p:nvPr/>
          </p:nvSpPr>
          <p:spPr>
            <a:xfrm>
              <a:off x="-3632332" y="3446136"/>
              <a:ext cx="723363" cy="37619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SLOP:</a:t>
              </a:r>
            </a:p>
          </p:txBody>
        </p:sp>
        <p:pic>
          <p:nvPicPr>
            <p:cNvPr id="12" name="Picture 11">
              <a:extLst>
                <a:ext uri="{FF2B5EF4-FFF2-40B4-BE49-F238E27FC236}">
                  <a16:creationId xmlns:a16="http://schemas.microsoft.com/office/drawing/2014/main" id="{CEC5BB7A-A13B-E095-622B-34D034E7DB2F}"/>
                </a:ext>
              </a:extLst>
            </p:cNvPr>
            <p:cNvPicPr>
              <a:picLocks noChangeAspect="1"/>
            </p:cNvPicPr>
            <p:nvPr/>
          </p:nvPicPr>
          <p:blipFill>
            <a:blip r:embed="rId2"/>
            <a:stretch>
              <a:fillRect/>
            </a:stretch>
          </p:blipFill>
          <p:spPr>
            <a:xfrm>
              <a:off x="-4037168" y="3352041"/>
              <a:ext cx="505063" cy="505063"/>
            </a:xfrm>
            <a:prstGeom prst="rect">
              <a:avLst/>
            </a:prstGeom>
          </p:spPr>
        </p:pic>
      </p:grpSp>
      <p:grpSp>
        <p:nvGrpSpPr>
          <p:cNvPr id="13" name="Group 12">
            <a:extLst>
              <a:ext uri="{FF2B5EF4-FFF2-40B4-BE49-F238E27FC236}">
                <a16:creationId xmlns:a16="http://schemas.microsoft.com/office/drawing/2014/main" id="{1408CDB4-EB64-1423-89E8-99888BA46177}"/>
              </a:ext>
            </a:extLst>
          </p:cNvPr>
          <p:cNvGrpSpPr/>
          <p:nvPr/>
        </p:nvGrpSpPr>
        <p:grpSpPr>
          <a:xfrm>
            <a:off x="210344" y="3364129"/>
            <a:ext cx="2496280" cy="450511"/>
            <a:chOff x="-42413" y="3058397"/>
            <a:chExt cx="3031074" cy="544043"/>
          </a:xfrm>
        </p:grpSpPr>
        <p:pic>
          <p:nvPicPr>
            <p:cNvPr id="14" name="Picture 13">
              <a:extLst>
                <a:ext uri="{FF2B5EF4-FFF2-40B4-BE49-F238E27FC236}">
                  <a16:creationId xmlns:a16="http://schemas.microsoft.com/office/drawing/2014/main" id="{D89BF016-0947-F77B-BA6B-C2BF13E74312}"/>
                </a:ext>
              </a:extLst>
            </p:cNvPr>
            <p:cNvPicPr>
              <a:picLocks noChangeAspect="1"/>
            </p:cNvPicPr>
            <p:nvPr/>
          </p:nvPicPr>
          <p:blipFill>
            <a:blip r:embed="rId3"/>
            <a:stretch>
              <a:fillRect/>
            </a:stretch>
          </p:blipFill>
          <p:spPr>
            <a:xfrm>
              <a:off x="-42413" y="3058397"/>
              <a:ext cx="663250" cy="544043"/>
            </a:xfrm>
            <a:prstGeom prst="rect">
              <a:avLst/>
            </a:prstGeom>
          </p:spPr>
        </p:pic>
        <p:sp>
          <p:nvSpPr>
            <p:cNvPr id="15" name="TextBox 3">
              <a:extLst>
                <a:ext uri="{FF2B5EF4-FFF2-40B4-BE49-F238E27FC236}">
                  <a16:creationId xmlns:a16="http://schemas.microsoft.com/office/drawing/2014/main" id="{B56141D3-780B-F9F1-F3C0-D18A53D03D54}"/>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pic>
        <p:nvPicPr>
          <p:cNvPr id="2" name="Picture 2">
            <a:extLst>
              <a:ext uri="{FF2B5EF4-FFF2-40B4-BE49-F238E27FC236}">
                <a16:creationId xmlns:a16="http://schemas.microsoft.com/office/drawing/2014/main" id="{6180ABC6-5DB0-C53D-DDAB-5E36FAF315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3592"/>
          <a:stretch/>
        </p:blipFill>
        <p:spPr bwMode="auto">
          <a:xfrm>
            <a:off x="184981" y="8811698"/>
            <a:ext cx="6466341" cy="8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C10C493-D4C5-9A3C-8603-B5B7985C787B}"/>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2C7D3BDF-1BB3-A281-C428-FE41E9EFDD27}"/>
              </a:ext>
            </a:extLst>
          </p:cNvPr>
          <p:cNvSpPr>
            <a:spLocks noGrp="1"/>
          </p:cNvSpPr>
          <p:nvPr>
            <p:ph type="sldNum" sz="quarter" idx="12"/>
          </p:nvPr>
        </p:nvSpPr>
        <p:spPr/>
        <p:txBody>
          <a:bodyPr/>
          <a:lstStyle/>
          <a:p>
            <a:fld id="{362E5E6D-3EB7-488C-996E-A22C004A3689}" type="slidenum">
              <a:rPr lang="en-GB" smtClean="0"/>
              <a:t>19</a:t>
            </a:fld>
            <a:endParaRPr lang="en-GB"/>
          </a:p>
        </p:txBody>
      </p:sp>
      <p:pic>
        <p:nvPicPr>
          <p:cNvPr id="5" name="Picture 2">
            <a:extLst>
              <a:ext uri="{FF2B5EF4-FFF2-40B4-BE49-F238E27FC236}">
                <a16:creationId xmlns:a16="http://schemas.microsoft.com/office/drawing/2014/main" id="{5E9D24EC-5BDE-19BC-C5A0-4E46524B6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05" y="3920642"/>
            <a:ext cx="6466341" cy="20902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568D2E6-FD89-D2E5-5ED1-9271115D4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4" y="6009907"/>
            <a:ext cx="6466341" cy="20902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384F2B84-2064-84B8-D269-591DB7D0F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21" y="8099172"/>
            <a:ext cx="6466341" cy="209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0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5561-16FA-A9FC-C2E5-F9A8BE0F121E}"/>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EB89199A-D826-69E8-67A5-326A8FCF5932}"/>
              </a:ext>
            </a:extLst>
          </p:cNvPr>
          <p:cNvSpPr>
            <a:spLocks noGrp="1"/>
          </p:cNvSpPr>
          <p:nvPr>
            <p:ph type="ftr" sz="quarter" idx="11"/>
          </p:nvPr>
        </p:nvSpPr>
        <p:spPr/>
        <p:txBody>
          <a:bodyPr/>
          <a:lstStyle/>
          <a:p>
            <a:endParaRPr lang="en-GB"/>
          </a:p>
        </p:txBody>
      </p:sp>
      <p:graphicFrame>
        <p:nvGraphicFramePr>
          <p:cNvPr id="5" name="Table 7">
            <a:extLst>
              <a:ext uri="{FF2B5EF4-FFF2-40B4-BE49-F238E27FC236}">
                <a16:creationId xmlns:a16="http://schemas.microsoft.com/office/drawing/2014/main" id="{747A92D9-26EF-0A33-9647-17E2A32D057E}"/>
              </a:ext>
            </a:extLst>
          </p:cNvPr>
          <p:cNvGraphicFramePr>
            <a:graphicFrameLocks noGrp="1"/>
          </p:cNvGraphicFramePr>
          <p:nvPr>
            <p:extLst>
              <p:ext uri="{D42A27DB-BD31-4B8C-83A1-F6EECF244321}">
                <p14:modId xmlns:p14="http://schemas.microsoft.com/office/powerpoint/2010/main" val="3427165258"/>
              </p:ext>
            </p:extLst>
          </p:nvPr>
        </p:nvGraphicFramePr>
        <p:xfrm>
          <a:off x="210593" y="403458"/>
          <a:ext cx="6436813" cy="8024806"/>
        </p:xfrm>
        <a:graphic>
          <a:graphicData uri="http://schemas.openxmlformats.org/drawingml/2006/table">
            <a:tbl>
              <a:tblPr firstRow="1" bandRow="1">
                <a:tableStyleId>{5C22544A-7EE6-4342-B048-85BDC9FD1C3A}</a:tableStyleId>
              </a:tblPr>
              <a:tblGrid>
                <a:gridCol w="2820474">
                  <a:extLst>
                    <a:ext uri="{9D8B030D-6E8A-4147-A177-3AD203B41FA5}">
                      <a16:colId xmlns:a16="http://schemas.microsoft.com/office/drawing/2014/main" val="447873278"/>
                    </a:ext>
                  </a:extLst>
                </a:gridCol>
                <a:gridCol w="2150533">
                  <a:extLst>
                    <a:ext uri="{9D8B030D-6E8A-4147-A177-3AD203B41FA5}">
                      <a16:colId xmlns:a16="http://schemas.microsoft.com/office/drawing/2014/main" val="1733538364"/>
                    </a:ext>
                  </a:extLst>
                </a:gridCol>
                <a:gridCol w="1465806">
                  <a:extLst>
                    <a:ext uri="{9D8B030D-6E8A-4147-A177-3AD203B41FA5}">
                      <a16:colId xmlns:a16="http://schemas.microsoft.com/office/drawing/2014/main" val="3608002970"/>
                    </a:ext>
                  </a:extLst>
                </a:gridCol>
              </a:tblGrid>
              <a:tr h="801046">
                <a:tc>
                  <a:txBody>
                    <a:bodyPr/>
                    <a:lstStyle/>
                    <a:p>
                      <a:pPr algn="ctr"/>
                      <a:r>
                        <a:rPr lang="en-GB" sz="1800">
                          <a:solidFill>
                            <a:schemeClr val="tx1"/>
                          </a:solidFill>
                        </a:rPr>
                        <a:t>Lesson Title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Career 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Date when complete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336576"/>
                  </a:ext>
                </a:extLst>
              </a:tr>
              <a:tr h="578104">
                <a:tc>
                  <a:txBody>
                    <a:bodyPr/>
                    <a:lstStyle/>
                    <a:p>
                      <a:pPr algn="ctr"/>
                      <a:r>
                        <a:rPr lang="en-GB" sz="1800">
                          <a:solidFill>
                            <a:schemeClr val="tx1"/>
                          </a:solidFill>
                        </a:rPr>
                        <a:t>Why is thinking about safety important for chemical 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a:solidFill>
                            <a:schemeClr val="tx1"/>
                          </a:solidFill>
                        </a:rPr>
                        <a:t>Hazardous materials health and safety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301115"/>
                  </a:ext>
                </a:extLst>
              </a:tr>
              <a:tr h="578104">
                <a:tc>
                  <a:txBody>
                    <a:bodyPr/>
                    <a:lstStyle/>
                    <a:p>
                      <a:pPr algn="ctr"/>
                      <a:r>
                        <a:rPr lang="en-GB" sz="1800">
                          <a:solidFill>
                            <a:schemeClr val="tx1"/>
                          </a:solidFill>
                        </a:rPr>
                        <a:t>How can we identify what is acidic or alkali?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Toxicologist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91450"/>
                  </a:ext>
                </a:extLst>
              </a:tr>
              <a:tr h="578104">
                <a:tc>
                  <a:txBody>
                    <a:bodyPr/>
                    <a:lstStyle/>
                    <a:p>
                      <a:pPr algn="ctr"/>
                      <a:r>
                        <a:rPr lang="en-GB" sz="1800">
                          <a:solidFill>
                            <a:schemeClr val="tx1"/>
                          </a:solidFill>
                        </a:rPr>
                        <a:t>Are all acids the same acidity?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Caretaker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553679"/>
                  </a:ext>
                </a:extLst>
              </a:tr>
              <a:tr h="578104">
                <a:tc>
                  <a:txBody>
                    <a:bodyPr/>
                    <a:lstStyle/>
                    <a:p>
                      <a:pPr algn="ctr"/>
                      <a:r>
                        <a:rPr lang="en-GB" sz="1800">
                          <a:solidFill>
                            <a:schemeClr val="tx1"/>
                          </a:solidFill>
                        </a:rPr>
                        <a:t>Why do people use vinegar to treat wasp stings?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Industrial hygienist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599535"/>
                  </a:ext>
                </a:extLst>
              </a:tr>
              <a:tr h="578104">
                <a:tc>
                  <a:txBody>
                    <a:bodyPr/>
                    <a:lstStyle/>
                    <a:p>
                      <a:pPr algn="ctr"/>
                      <a:r>
                        <a:rPr lang="en-GB" sz="1800">
                          <a:solidFill>
                            <a:schemeClr val="tx1"/>
                          </a:solidFill>
                        </a:rPr>
                        <a:t>How is a scientific investigation planned?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Chef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229620"/>
                  </a:ext>
                </a:extLst>
              </a:tr>
              <a:tr h="578104">
                <a:tc>
                  <a:txBody>
                    <a:bodyPr/>
                    <a:lstStyle/>
                    <a:p>
                      <a:pPr algn="ctr"/>
                      <a:r>
                        <a:rPr lang="en-GB" sz="1800">
                          <a:solidFill>
                            <a:schemeClr val="tx1"/>
                          </a:solidFill>
                        </a:rPr>
                        <a:t>What happens when a metal reacts with an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Corrosion engineer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875590"/>
                  </a:ext>
                </a:extLst>
              </a:tr>
              <a:tr h="578104">
                <a:tc>
                  <a:txBody>
                    <a:bodyPr/>
                    <a:lstStyle/>
                    <a:p>
                      <a:pPr algn="ctr"/>
                      <a:r>
                        <a:rPr lang="en-GB" sz="1800">
                          <a:solidFill>
                            <a:schemeClr val="tx1"/>
                          </a:solidFill>
                        </a:rPr>
                        <a:t>How is energy transferred during chemical reactions?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Cleaner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7757733"/>
                  </a:ext>
                </a:extLst>
              </a:tr>
              <a:tr h="578104">
                <a:tc>
                  <a:txBody>
                    <a:bodyPr/>
                    <a:lstStyle/>
                    <a:p>
                      <a:pPr algn="ctr"/>
                      <a:r>
                        <a:rPr lang="en-GB" sz="1800">
                          <a:solidFill>
                            <a:schemeClr val="tx1"/>
                          </a:solidFill>
                        </a:rPr>
                        <a:t>How is energy transferred when a substance changes state? (Part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Chemical safety officer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625435"/>
                  </a:ext>
                </a:extLst>
              </a:tr>
              <a:tr h="5781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a:solidFill>
                            <a:schemeClr val="tx1"/>
                          </a:solidFill>
                        </a:rPr>
                        <a:t>How is energy transferred when a substance changes state? (Part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Environmental Health and Safety Managers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5848493"/>
                  </a:ext>
                </a:extLst>
              </a:tr>
              <a:tr h="578104">
                <a:tc>
                  <a:txBody>
                    <a:bodyPr/>
                    <a:lstStyle/>
                    <a:p>
                      <a:pPr algn="ctr"/>
                      <a:r>
                        <a:rPr lang="en-GB" sz="1800">
                          <a:solidFill>
                            <a:schemeClr val="tx1"/>
                          </a:solidFill>
                        </a:rPr>
                        <a:t>What we have we learnt in this 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chemeClr val="tx1"/>
                          </a:solidFill>
                        </a:rPr>
                        <a:t>Emergency response specialists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1197591"/>
                  </a:ext>
                </a:extLst>
              </a:tr>
            </a:tbl>
          </a:graphicData>
        </a:graphic>
      </p:graphicFrame>
      <p:grpSp>
        <p:nvGrpSpPr>
          <p:cNvPr id="3" name="Group 2">
            <a:extLst>
              <a:ext uri="{FF2B5EF4-FFF2-40B4-BE49-F238E27FC236}">
                <a16:creationId xmlns:a16="http://schemas.microsoft.com/office/drawing/2014/main" id="{0EA91A7F-3944-B233-7978-F953381238A8}"/>
              </a:ext>
            </a:extLst>
          </p:cNvPr>
          <p:cNvGrpSpPr/>
          <p:nvPr/>
        </p:nvGrpSpPr>
        <p:grpSpPr>
          <a:xfrm>
            <a:off x="210593" y="8675707"/>
            <a:ext cx="1135292" cy="505063"/>
            <a:chOff x="-4037168" y="3233896"/>
            <a:chExt cx="1135292" cy="505063"/>
          </a:xfrm>
        </p:grpSpPr>
        <p:sp>
          <p:nvSpPr>
            <p:cNvPr id="8" name="TextBox 7">
              <a:extLst>
                <a:ext uri="{FF2B5EF4-FFF2-40B4-BE49-F238E27FC236}">
                  <a16:creationId xmlns:a16="http://schemas.microsoft.com/office/drawing/2014/main" id="{D5150AEC-CE48-9466-5F2B-90E24D246FE2}"/>
                </a:ext>
              </a:extLst>
            </p:cNvPr>
            <p:cNvSpPr txBox="1"/>
            <p:nvPr/>
          </p:nvSpPr>
          <p:spPr>
            <a:xfrm>
              <a:off x="-3632332" y="3327991"/>
              <a:ext cx="73045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a:t>SLOP:</a:t>
              </a:r>
            </a:p>
          </p:txBody>
        </p:sp>
        <p:pic>
          <p:nvPicPr>
            <p:cNvPr id="9" name="Picture 8">
              <a:extLst>
                <a:ext uri="{FF2B5EF4-FFF2-40B4-BE49-F238E27FC236}">
                  <a16:creationId xmlns:a16="http://schemas.microsoft.com/office/drawing/2014/main" id="{2D3E2A5B-7775-BC5C-EDCD-C4254CBD7E84}"/>
                </a:ext>
              </a:extLst>
            </p:cNvPr>
            <p:cNvPicPr>
              <a:picLocks noChangeAspect="1"/>
            </p:cNvPicPr>
            <p:nvPr/>
          </p:nvPicPr>
          <p:blipFill>
            <a:blip r:embed="rId2"/>
            <a:stretch>
              <a:fillRect/>
            </a:stretch>
          </p:blipFill>
          <p:spPr>
            <a:xfrm>
              <a:off x="-4037168" y="3233896"/>
              <a:ext cx="505063" cy="505063"/>
            </a:xfrm>
            <a:prstGeom prst="rect">
              <a:avLst/>
            </a:prstGeom>
          </p:spPr>
        </p:pic>
      </p:grpSp>
      <p:sp>
        <p:nvSpPr>
          <p:cNvPr id="7" name="TextBox 22">
            <a:extLst>
              <a:ext uri="{FF2B5EF4-FFF2-40B4-BE49-F238E27FC236}">
                <a16:creationId xmlns:a16="http://schemas.microsoft.com/office/drawing/2014/main" id="{764D5013-1D8C-2989-3F94-BE2C61885467}"/>
              </a:ext>
            </a:extLst>
          </p:cNvPr>
          <p:cNvSpPr txBox="1"/>
          <p:nvPr/>
        </p:nvSpPr>
        <p:spPr>
          <a:xfrm>
            <a:off x="1430185" y="8639931"/>
            <a:ext cx="5362746"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t>SLOP stands for </a:t>
            </a:r>
            <a:r>
              <a:rPr lang="en-GB" sz="1400" b="1"/>
              <a:t>‘Shed Loads of Practice’. </a:t>
            </a:r>
            <a:r>
              <a:rPr lang="en-GB" sz="1400"/>
              <a:t>When investigating expertise, the one common factor is a large amount of practice. That practice is most effective when blocked together early on.</a:t>
            </a:r>
          </a:p>
        </p:txBody>
      </p:sp>
    </p:spTree>
    <p:extLst>
      <p:ext uri="{BB962C8B-B14F-4D97-AF65-F5344CB8AC3E}">
        <p14:creationId xmlns:p14="http://schemas.microsoft.com/office/powerpoint/2010/main" val="175801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10230" y="2945487"/>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129" y="2924764"/>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219" y="2973976"/>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255" y="2864756"/>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1424537904"/>
              </p:ext>
            </p:extLst>
          </p:nvPr>
        </p:nvGraphicFramePr>
        <p:xfrm>
          <a:off x="239258" y="3393166"/>
          <a:ext cx="6437312" cy="1577129"/>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i="0">
                          <a:solidFill>
                            <a:schemeClr val="tx1"/>
                          </a:solidFill>
                          <a:effectLst/>
                          <a:latin typeface="+mn-lt"/>
                          <a:ea typeface="Arial" panose="020B0604020202020204" pitchFamily="34" charset="0"/>
                        </a:rPr>
                        <a:t>Notice or perceive (something) and register it as being significant.</a:t>
                      </a:r>
                      <a:endParaRPr lang="en-GB" sz="1200" i="0">
                        <a:solidFill>
                          <a:schemeClr val="tx1"/>
                        </a:solidFill>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i="0">
                          <a:solidFill>
                            <a:schemeClr val="tx1"/>
                          </a:solidFill>
                          <a:effectLst/>
                          <a:latin typeface="+mn-lt"/>
                          <a:ea typeface="Arial" panose="020B0604020202020204" pitchFamily="34" charset="0"/>
                        </a:rPr>
                        <a:t>To express something definitely or clearly in speech or writing.</a:t>
                      </a:r>
                      <a:endParaRPr lang="en-GB" sz="1200" i="0">
                        <a:solidFill>
                          <a:schemeClr val="tx1"/>
                        </a:solidFill>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i="0">
                          <a:solidFill>
                            <a:schemeClr val="tx1"/>
                          </a:solidFill>
                          <a:effectLst/>
                          <a:latin typeface="+mn-lt"/>
                        </a:rPr>
                        <a:t> </a:t>
                      </a:r>
                      <a:r>
                        <a:rPr lang="en-GB" sz="1200" i="0" kern="1200">
                          <a:solidFill>
                            <a:schemeClr val="tx1"/>
                          </a:solidFill>
                          <a:effectLst/>
                          <a:latin typeface="+mn-lt"/>
                          <a:ea typeface="+mn-ea"/>
                          <a:cs typeface="+mn-cs"/>
                        </a:rPr>
                        <a:t>A chemical reaction in which an acid reacts with a base to form salt and water.</a:t>
                      </a:r>
                      <a:endParaRPr lang="en-GB" sz="1200" i="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205132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3" y="1675463"/>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16702"/>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7" y="1354485"/>
            <a:ext cx="5152980" cy="1384995"/>
          </a:xfrm>
          <a:prstGeom prst="rect">
            <a:avLst/>
          </a:prstGeom>
          <a:noFill/>
        </p:spPr>
        <p:txBody>
          <a:bodyPr wrap="square" rtlCol="0">
            <a:spAutoFit/>
          </a:bodyPr>
          <a:lstStyle/>
          <a:p>
            <a:pPr marL="285750" indent="-285750">
              <a:buFont typeface="Arial" panose="020B0604020202020204" pitchFamily="34" charset="0"/>
              <a:buChar char="•"/>
            </a:pPr>
            <a:r>
              <a:rPr lang="en-GB" sz="1200"/>
              <a:t>An acid and alkali will chemically react to produce a salt and water. This is called a neutralisation reaction.</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The name of the salt produced can be worked out from the names of an acid and an alkali.</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Construct scientific plans which will allow for reliable results to be collected</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33708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27165" y="501027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195829" y="5361722"/>
            <a:ext cx="6535006" cy="4370427"/>
          </a:xfrm>
          <a:prstGeom prst="rect">
            <a:avLst/>
          </a:prstGeom>
          <a:noFill/>
          <a:ln>
            <a:solidFill>
              <a:schemeClr val="tx1"/>
            </a:solidFill>
          </a:ln>
        </p:spPr>
        <p:txBody>
          <a:bodyPr wrap="square" rtlCol="0">
            <a:spAutoFit/>
          </a:bodyPr>
          <a:lstStyle/>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r>
              <a:rPr lang="en-GB" sz="1200"/>
              <a:t>Reliability is the degree to which the result of a measurement, calculation, or specification can be </a:t>
            </a:r>
            <a:r>
              <a:rPr lang="en-GB" sz="1200" u="sng"/>
              <a:t>depended</a:t>
            </a:r>
            <a:r>
              <a:rPr lang="en-GB" sz="1200"/>
              <a:t> on to be accurate</a:t>
            </a:r>
            <a:r>
              <a:rPr lang="en-GB" sz="1400"/>
              <a:t>.</a:t>
            </a:r>
            <a:endParaRPr lang="en-GB" sz="1200"/>
          </a:p>
          <a:p>
            <a:endParaRPr lang="en-GB" sz="1200"/>
          </a:p>
          <a:p>
            <a:endParaRPr lang="en-GB" sz="1200"/>
          </a:p>
          <a:p>
            <a:endParaRPr lang="en-GB" sz="1200"/>
          </a:p>
          <a:p>
            <a:endParaRPr lang="en-GB" sz="1200"/>
          </a:p>
          <a:p>
            <a:endParaRPr lang="en-GB" sz="1200"/>
          </a:p>
          <a:p>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99018" y="2807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How is a scientific investigation planned?</a:t>
            </a:r>
          </a:p>
          <a:p>
            <a:pPr marL="0" indent="0">
              <a:buFont typeface="Arial" panose="020B0604020202020204" pitchFamily="34" charset="0"/>
              <a:buNone/>
            </a:pPr>
            <a:endParaRPr lang="en-GB"/>
          </a:p>
        </p:txBody>
      </p:sp>
      <p:pic>
        <p:nvPicPr>
          <p:cNvPr id="18" name="Picture 4" descr="A picture containing text, room&#10;&#10;Description automatically generated">
            <a:extLst>
              <a:ext uri="{FF2B5EF4-FFF2-40B4-BE49-F238E27FC236}">
                <a16:creationId xmlns:a16="http://schemas.microsoft.com/office/drawing/2014/main" id="{750C10B2-8833-60D1-58BC-91CA666A7978}"/>
              </a:ext>
            </a:extLst>
          </p:cNvPr>
          <p:cNvPicPr>
            <a:picLocks noChangeAspect="1"/>
          </p:cNvPicPr>
          <p:nvPr/>
        </p:nvPicPr>
        <p:blipFill>
          <a:blip r:embed="rId6"/>
          <a:stretch>
            <a:fillRect/>
          </a:stretch>
        </p:blipFill>
        <p:spPr>
          <a:xfrm>
            <a:off x="1993069" y="8146439"/>
            <a:ext cx="3321710" cy="1285717"/>
          </a:xfrm>
          <a:prstGeom prst="rect">
            <a:avLst/>
          </a:prstGeom>
          <a:ln w="28575">
            <a:solidFill>
              <a:srgbClr val="002060"/>
            </a:solidFill>
          </a:ln>
        </p:spPr>
      </p:pic>
      <p:sp>
        <p:nvSpPr>
          <p:cNvPr id="22" name="Slide Number Placeholder 21">
            <a:extLst>
              <a:ext uri="{FF2B5EF4-FFF2-40B4-BE49-F238E27FC236}">
                <a16:creationId xmlns:a16="http://schemas.microsoft.com/office/drawing/2014/main" id="{EB447C9B-1BB9-A2E9-1A19-51277284191A}"/>
              </a:ext>
            </a:extLst>
          </p:cNvPr>
          <p:cNvSpPr>
            <a:spLocks noGrp="1"/>
          </p:cNvSpPr>
          <p:nvPr>
            <p:ph type="sldNum" sz="quarter" idx="12"/>
          </p:nvPr>
        </p:nvSpPr>
        <p:spPr/>
        <p:txBody>
          <a:bodyPr/>
          <a:lstStyle/>
          <a:p>
            <a:fld id="{362E5E6D-3EB7-488C-996E-A22C004A3689}" type="slidenum">
              <a:rPr lang="en-GB" smtClean="0"/>
              <a:t>20</a:t>
            </a:fld>
            <a:endParaRPr lang="en-GB"/>
          </a:p>
        </p:txBody>
      </p:sp>
      <p:pic>
        <p:nvPicPr>
          <p:cNvPr id="23" name="Picture 22" descr="A close-up of a measuring device&#10;&#10;Description automatically generated">
            <a:extLst>
              <a:ext uri="{FF2B5EF4-FFF2-40B4-BE49-F238E27FC236}">
                <a16:creationId xmlns:a16="http://schemas.microsoft.com/office/drawing/2014/main" id="{C07CAE43-92B5-C959-D708-1341732A59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624" y="5387794"/>
            <a:ext cx="1650445" cy="2145577"/>
          </a:xfrm>
          <a:prstGeom prst="rect">
            <a:avLst/>
          </a:prstGeom>
        </p:spPr>
      </p:pic>
      <p:sp>
        <p:nvSpPr>
          <p:cNvPr id="24" name="TextBox 23">
            <a:extLst>
              <a:ext uri="{FF2B5EF4-FFF2-40B4-BE49-F238E27FC236}">
                <a16:creationId xmlns:a16="http://schemas.microsoft.com/office/drawing/2014/main" id="{887415EC-212C-DD35-6577-D8DDF3F9DA42}"/>
              </a:ext>
            </a:extLst>
          </p:cNvPr>
          <p:cNvSpPr txBox="1"/>
          <p:nvPr/>
        </p:nvSpPr>
        <p:spPr>
          <a:xfrm>
            <a:off x="2241151" y="5454163"/>
            <a:ext cx="4274225" cy="147732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volume of a liquid can be determined using a measuring cylinder. </a:t>
            </a:r>
          </a:p>
          <a:p>
            <a:pPr marR="0" lvl="0" algn="l" defTabSz="4572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GB" sz="1200">
                <a:solidFill>
                  <a:prstClr val="black"/>
                </a:solidFill>
                <a:latin typeface="Calibri" panose="020F0502020204030204"/>
              </a:rPr>
              <a:t>Measuring cylinders should always be read at eye level, and the volume is measured from the bottom of the meniscus (the curve of the liquid in the cylinder.</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Tree>
    <p:extLst>
      <p:ext uri="{BB962C8B-B14F-4D97-AF65-F5344CB8AC3E}">
        <p14:creationId xmlns:p14="http://schemas.microsoft.com/office/powerpoint/2010/main" val="16944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37BFE0-64CA-5D8C-B4B9-6A14C29CB2A9}"/>
              </a:ext>
            </a:extLst>
          </p:cNvPr>
          <p:cNvSpPr>
            <a:spLocks noGrp="1"/>
          </p:cNvSpPr>
          <p:nvPr>
            <p:ph type="sldNum" sz="quarter" idx="12"/>
          </p:nvPr>
        </p:nvSpPr>
        <p:spPr/>
        <p:txBody>
          <a:bodyPr/>
          <a:lstStyle/>
          <a:p>
            <a:fld id="{362E5E6D-3EB7-488C-996E-A22C004A3689}" type="slidenum">
              <a:rPr lang="en-GB" smtClean="0"/>
              <a:t>21</a:t>
            </a:fld>
            <a:endParaRPr lang="en-GB"/>
          </a:p>
        </p:txBody>
      </p:sp>
      <p:sp>
        <p:nvSpPr>
          <p:cNvPr id="8" name="TextBox 5">
            <a:extLst>
              <a:ext uri="{FF2B5EF4-FFF2-40B4-BE49-F238E27FC236}">
                <a16:creationId xmlns:a16="http://schemas.microsoft.com/office/drawing/2014/main" id="{D1FF3E5C-1878-B2E1-00F1-B65710369122}"/>
              </a:ext>
            </a:extLst>
          </p:cNvPr>
          <p:cNvSpPr txBox="1"/>
          <p:nvPr/>
        </p:nvSpPr>
        <p:spPr>
          <a:xfrm>
            <a:off x="210344" y="3121672"/>
            <a:ext cx="6437312" cy="6555641"/>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a:t>Task 2: Plan an investigation</a:t>
            </a:r>
          </a:p>
          <a:p>
            <a:r>
              <a:rPr lang="en-GB" sz="1200"/>
              <a:t>You are going to be producing a neutral solution from two unknown liquids. First you will need to work out which liquid is the acid and which is the alkali, then you will add the acid to the alkali until the solution is neutral. You will need to determine when this happens.</a:t>
            </a:r>
          </a:p>
          <a:p>
            <a:endParaRPr lang="en-GB" sz="1200"/>
          </a:p>
          <a:p>
            <a:pPr marL="228600" indent="-228600">
              <a:buAutoNum type="arabicPeriod"/>
            </a:pPr>
            <a:r>
              <a:rPr lang="en-GB" sz="1200"/>
              <a:t>Justify why you will use each piece of equipment:</a:t>
            </a:r>
          </a:p>
          <a:p>
            <a:endParaRPr lang="en-GB" sz="1200"/>
          </a:p>
          <a:p>
            <a:r>
              <a:rPr lang="en-GB" sz="1200"/>
              <a:t>Measuring cylinder – </a:t>
            </a:r>
          </a:p>
          <a:p>
            <a:endParaRPr lang="en-GB" sz="1200"/>
          </a:p>
          <a:p>
            <a:r>
              <a:rPr lang="en-GB" sz="1200"/>
              <a:t>Pipette – </a:t>
            </a:r>
          </a:p>
          <a:p>
            <a:endParaRPr lang="en-GB" sz="1200"/>
          </a:p>
          <a:p>
            <a:r>
              <a:rPr lang="en-GB" sz="1200"/>
              <a:t>Universal indicator paper – </a:t>
            </a:r>
          </a:p>
          <a:p>
            <a:endParaRPr lang="en-GB" sz="1200"/>
          </a:p>
          <a:p>
            <a:pPr marL="228600" indent="-228600">
              <a:buFont typeface="+mj-lt"/>
              <a:buAutoNum type="arabicPeriod" startAt="2"/>
            </a:pPr>
            <a:r>
              <a:rPr lang="en-GB" sz="1200"/>
              <a:t>Identify the risks in this practical and explain how you will control them</a:t>
            </a:r>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r>
              <a:rPr lang="en-GB" sz="1200"/>
              <a:t>3. Write a method for your practical:</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p:txBody>
      </p:sp>
      <p:graphicFrame>
        <p:nvGraphicFramePr>
          <p:cNvPr id="12" name="Table 11">
            <a:extLst>
              <a:ext uri="{FF2B5EF4-FFF2-40B4-BE49-F238E27FC236}">
                <a16:creationId xmlns:a16="http://schemas.microsoft.com/office/drawing/2014/main" id="{4EF53BE6-40D7-55AB-6CB4-75C340A5032B}"/>
              </a:ext>
            </a:extLst>
          </p:cNvPr>
          <p:cNvGraphicFramePr>
            <a:graphicFrameLocks noGrp="1"/>
          </p:cNvGraphicFramePr>
          <p:nvPr>
            <p:extLst>
              <p:ext uri="{D42A27DB-BD31-4B8C-83A1-F6EECF244321}">
                <p14:modId xmlns:p14="http://schemas.microsoft.com/office/powerpoint/2010/main" val="2636683057"/>
              </p:ext>
            </p:extLst>
          </p:nvPr>
        </p:nvGraphicFramePr>
        <p:xfrm>
          <a:off x="464127" y="5904803"/>
          <a:ext cx="5929746" cy="1158461"/>
        </p:xfrm>
        <a:graphic>
          <a:graphicData uri="http://schemas.openxmlformats.org/drawingml/2006/table">
            <a:tbl>
              <a:tblPr/>
              <a:tblGrid>
                <a:gridCol w="2964873">
                  <a:extLst>
                    <a:ext uri="{9D8B030D-6E8A-4147-A177-3AD203B41FA5}">
                      <a16:colId xmlns:a16="http://schemas.microsoft.com/office/drawing/2014/main" val="201704666"/>
                    </a:ext>
                  </a:extLst>
                </a:gridCol>
                <a:gridCol w="2964873">
                  <a:extLst>
                    <a:ext uri="{9D8B030D-6E8A-4147-A177-3AD203B41FA5}">
                      <a16:colId xmlns:a16="http://schemas.microsoft.com/office/drawing/2014/main" val="1601911694"/>
                    </a:ext>
                  </a:extLst>
                </a:gridCol>
              </a:tblGrid>
              <a:tr h="313713">
                <a:tc>
                  <a:txBody>
                    <a:bodyPr/>
                    <a:lstStyle/>
                    <a:p>
                      <a:pPr algn="ctr" fontAlgn="base"/>
                      <a:r>
                        <a:rPr lang="en-GB" sz="1200" b="1" i="0">
                          <a:solidFill>
                            <a:srgbClr val="000000"/>
                          </a:solidFill>
                          <a:effectLst/>
                          <a:highlight>
                            <a:srgbClr val="FFFFFF"/>
                          </a:highlight>
                          <a:latin typeface="Calibri" panose="020F0502020204030204" pitchFamily="34" charset="0"/>
                        </a:rPr>
                        <a:t>Risk</a:t>
                      </a:r>
                      <a:r>
                        <a:rPr lang="en-GB" sz="1200" b="1" i="0">
                          <a:solidFill>
                            <a:srgbClr val="FFFFFF"/>
                          </a:solidFill>
                          <a:effectLst/>
                          <a:highlight>
                            <a:srgbClr val="FFFFFF"/>
                          </a:highlight>
                          <a:latin typeface="Calibri" panose="020F0502020204030204" pitchFamily="34" charset="0"/>
                        </a:rPr>
                        <a:t>​</a:t>
                      </a:r>
                      <a:endParaRPr lang="en-GB" sz="1200" b="1" i="0">
                        <a:solidFill>
                          <a:srgbClr val="FFFFFF"/>
                        </a:solidFill>
                        <a:effectLst/>
                        <a:highlight>
                          <a:srgbClr val="FFFFFF"/>
                        </a:highlight>
                      </a:endParaRPr>
                    </a:p>
                  </a:txBody>
                  <a:tcPr anchor="ctr">
                    <a:lnL w="3391" cap="flat" cmpd="sng" algn="ctr">
                      <a:solidFill>
                        <a:srgbClr val="000000"/>
                      </a:solidFill>
                      <a:prstDash val="solid"/>
                      <a:round/>
                      <a:headEnd type="none" w="med" len="med"/>
                      <a:tailEnd type="none" w="med" len="med"/>
                    </a:lnL>
                    <a:lnR w="3391" cap="flat" cmpd="sng" algn="ctr">
                      <a:solidFill>
                        <a:srgbClr val="000000"/>
                      </a:solidFill>
                      <a:prstDash val="solid"/>
                      <a:round/>
                      <a:headEnd type="none" w="med" len="med"/>
                      <a:tailEnd type="none" w="med" len="med"/>
                    </a:lnR>
                    <a:lnT w="3391" cap="flat" cmpd="sng" algn="ctr">
                      <a:solidFill>
                        <a:srgbClr val="000000"/>
                      </a:solidFill>
                      <a:prstDash val="solid"/>
                      <a:round/>
                      <a:headEnd type="none" w="med" len="med"/>
                      <a:tailEnd type="none" w="med" len="med"/>
                    </a:lnT>
                    <a:lnB w="3391"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200" b="1" i="0">
                          <a:solidFill>
                            <a:srgbClr val="000000"/>
                          </a:solidFill>
                          <a:effectLst/>
                          <a:highlight>
                            <a:srgbClr val="FFFFFF"/>
                          </a:highlight>
                          <a:latin typeface="Calibri" panose="020F0502020204030204" pitchFamily="34" charset="0"/>
                        </a:rPr>
                        <a:t>How will it be controlled?</a:t>
                      </a:r>
                      <a:endParaRPr lang="en-GB" sz="1200" b="1" i="0">
                        <a:solidFill>
                          <a:srgbClr val="FFFFFF"/>
                        </a:solidFill>
                        <a:effectLst/>
                        <a:highlight>
                          <a:srgbClr val="FFFFFF"/>
                        </a:highlight>
                      </a:endParaRPr>
                    </a:p>
                  </a:txBody>
                  <a:tcPr anchor="ctr">
                    <a:lnL w="3391" cap="flat" cmpd="sng" algn="ctr">
                      <a:solidFill>
                        <a:srgbClr val="000000"/>
                      </a:solidFill>
                      <a:prstDash val="solid"/>
                      <a:round/>
                      <a:headEnd type="none" w="med" len="med"/>
                      <a:tailEnd type="none" w="med" len="med"/>
                    </a:lnL>
                    <a:lnR w="3391" cap="flat" cmpd="sng" algn="ctr">
                      <a:solidFill>
                        <a:srgbClr val="000000"/>
                      </a:solidFill>
                      <a:prstDash val="solid"/>
                      <a:round/>
                      <a:headEnd type="none" w="med" len="med"/>
                      <a:tailEnd type="none" w="med" len="med"/>
                    </a:lnR>
                    <a:lnT w="3391" cap="flat" cmpd="sng" algn="ctr">
                      <a:solidFill>
                        <a:srgbClr val="000000"/>
                      </a:solidFill>
                      <a:prstDash val="solid"/>
                      <a:round/>
                      <a:headEnd type="none" w="med" len="med"/>
                      <a:tailEnd type="none" w="med" len="med"/>
                    </a:lnT>
                    <a:lnB w="339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2349272"/>
                  </a:ext>
                </a:extLst>
              </a:tr>
              <a:tr h="422374">
                <a:tc>
                  <a:txBody>
                    <a:bodyPr/>
                    <a:lstStyle/>
                    <a:p>
                      <a:pPr algn="ctr" fontAlgn="auto"/>
                      <a:r>
                        <a:rPr lang="en-GB" sz="1200" b="0" i="0">
                          <a:solidFill>
                            <a:srgbClr val="000000"/>
                          </a:solidFill>
                          <a:effectLst/>
                          <a:highlight>
                            <a:srgbClr val="FFFFFF"/>
                          </a:highlight>
                          <a:latin typeface="Calibri" panose="020F0502020204030204" pitchFamily="34" charset="0"/>
                        </a:rPr>
                        <a:t>​</a:t>
                      </a:r>
                    </a:p>
                  </a:txBody>
                  <a:tcPr anchor="ctr">
                    <a:lnL w="3391" cap="flat" cmpd="sng" algn="ctr">
                      <a:solidFill>
                        <a:srgbClr val="000000"/>
                      </a:solidFill>
                      <a:prstDash val="solid"/>
                      <a:round/>
                      <a:headEnd type="none" w="med" len="med"/>
                      <a:tailEnd type="none" w="med" len="med"/>
                    </a:lnL>
                    <a:lnR w="3391" cap="flat" cmpd="sng" algn="ctr">
                      <a:solidFill>
                        <a:srgbClr val="000000"/>
                      </a:solidFill>
                      <a:prstDash val="solid"/>
                      <a:round/>
                      <a:headEnd type="none" w="med" len="med"/>
                      <a:tailEnd type="none" w="med" len="med"/>
                    </a:lnR>
                    <a:lnT w="3391" cap="flat" cmpd="sng" algn="ctr">
                      <a:solidFill>
                        <a:srgbClr val="000000"/>
                      </a:solidFill>
                      <a:prstDash val="solid"/>
                      <a:round/>
                      <a:headEnd type="none" w="med" len="med"/>
                      <a:tailEnd type="none" w="med" len="med"/>
                    </a:lnT>
                    <a:lnB w="3391" cap="flat" cmpd="sng" algn="ctr">
                      <a:solidFill>
                        <a:srgbClr val="000000"/>
                      </a:solidFill>
                      <a:prstDash val="solid"/>
                      <a:round/>
                      <a:headEnd type="none" w="med" len="med"/>
                      <a:tailEnd type="none" w="med" len="med"/>
                    </a:lnB>
                    <a:solidFill>
                      <a:srgbClr val="FFFFFF"/>
                    </a:solidFill>
                  </a:tcPr>
                </a:tc>
                <a:tc>
                  <a:txBody>
                    <a:bodyPr/>
                    <a:lstStyle/>
                    <a:p>
                      <a:pPr algn="ctr" fontAlgn="auto"/>
                      <a:r>
                        <a:rPr lang="en-GB" sz="1200" b="0" i="0">
                          <a:solidFill>
                            <a:srgbClr val="000000"/>
                          </a:solidFill>
                          <a:effectLst/>
                          <a:highlight>
                            <a:srgbClr val="FFFFFF"/>
                          </a:highlight>
                          <a:latin typeface="Calibri" panose="020F0502020204030204" pitchFamily="34" charset="0"/>
                        </a:rPr>
                        <a:t>​</a:t>
                      </a:r>
                    </a:p>
                  </a:txBody>
                  <a:tcPr anchor="ctr">
                    <a:lnL w="3391" cap="flat" cmpd="sng" algn="ctr">
                      <a:solidFill>
                        <a:srgbClr val="000000"/>
                      </a:solidFill>
                      <a:prstDash val="solid"/>
                      <a:round/>
                      <a:headEnd type="none" w="med" len="med"/>
                      <a:tailEnd type="none" w="med" len="med"/>
                    </a:lnL>
                    <a:lnR w="3391" cap="flat" cmpd="sng" algn="ctr">
                      <a:solidFill>
                        <a:srgbClr val="000000"/>
                      </a:solidFill>
                      <a:prstDash val="solid"/>
                      <a:round/>
                      <a:headEnd type="none" w="med" len="med"/>
                      <a:tailEnd type="none" w="med" len="med"/>
                    </a:lnR>
                    <a:lnT w="3391" cap="flat" cmpd="sng" algn="ctr">
                      <a:solidFill>
                        <a:srgbClr val="000000"/>
                      </a:solidFill>
                      <a:prstDash val="solid"/>
                      <a:round/>
                      <a:headEnd type="none" w="med" len="med"/>
                      <a:tailEnd type="none" w="med" len="med"/>
                    </a:lnT>
                    <a:lnB w="339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72383"/>
                  </a:ext>
                </a:extLst>
              </a:tr>
              <a:tr h="422374">
                <a:tc>
                  <a:txBody>
                    <a:bodyPr/>
                    <a:lstStyle/>
                    <a:p>
                      <a:pPr algn="ctr" fontAlgn="auto"/>
                      <a:r>
                        <a:rPr lang="en-GB" sz="1200" b="0" i="0">
                          <a:solidFill>
                            <a:srgbClr val="000000"/>
                          </a:solidFill>
                          <a:effectLst/>
                          <a:highlight>
                            <a:srgbClr val="FFFFFF"/>
                          </a:highlight>
                          <a:latin typeface="Calibri" panose="020F0502020204030204" pitchFamily="34" charset="0"/>
                        </a:rPr>
                        <a:t>​</a:t>
                      </a:r>
                    </a:p>
                  </a:txBody>
                  <a:tcPr anchor="ctr">
                    <a:lnL w="3391" cap="flat" cmpd="sng" algn="ctr">
                      <a:solidFill>
                        <a:srgbClr val="000000"/>
                      </a:solidFill>
                      <a:prstDash val="solid"/>
                      <a:round/>
                      <a:headEnd type="none" w="med" len="med"/>
                      <a:tailEnd type="none" w="med" len="med"/>
                    </a:lnL>
                    <a:lnR w="3391" cap="flat" cmpd="sng" algn="ctr">
                      <a:solidFill>
                        <a:srgbClr val="000000"/>
                      </a:solidFill>
                      <a:prstDash val="solid"/>
                      <a:round/>
                      <a:headEnd type="none" w="med" len="med"/>
                      <a:tailEnd type="none" w="med" len="med"/>
                    </a:lnR>
                    <a:lnT w="3391" cap="flat" cmpd="sng" algn="ctr">
                      <a:solidFill>
                        <a:srgbClr val="000000"/>
                      </a:solidFill>
                      <a:prstDash val="solid"/>
                      <a:round/>
                      <a:headEnd type="none" w="med" len="med"/>
                      <a:tailEnd type="none" w="med" len="med"/>
                    </a:lnT>
                    <a:lnB w="3391" cap="flat" cmpd="sng" algn="ctr">
                      <a:solidFill>
                        <a:srgbClr val="000000"/>
                      </a:solidFill>
                      <a:prstDash val="solid"/>
                      <a:round/>
                      <a:headEnd type="none" w="med" len="med"/>
                      <a:tailEnd type="none" w="med" len="med"/>
                    </a:lnB>
                    <a:solidFill>
                      <a:srgbClr val="FFFFFF"/>
                    </a:solidFill>
                  </a:tcPr>
                </a:tc>
                <a:tc>
                  <a:txBody>
                    <a:bodyPr/>
                    <a:lstStyle/>
                    <a:p>
                      <a:pPr algn="ctr" fontAlgn="auto"/>
                      <a:r>
                        <a:rPr lang="en-GB" sz="1200" b="0" i="0">
                          <a:solidFill>
                            <a:srgbClr val="000000"/>
                          </a:solidFill>
                          <a:effectLst/>
                          <a:highlight>
                            <a:srgbClr val="FFFFFF"/>
                          </a:highlight>
                          <a:latin typeface="Calibri" panose="020F0502020204030204" pitchFamily="34" charset="0"/>
                        </a:rPr>
                        <a:t>​</a:t>
                      </a:r>
                    </a:p>
                  </a:txBody>
                  <a:tcPr anchor="ctr">
                    <a:lnL w="3391" cap="flat" cmpd="sng" algn="ctr">
                      <a:solidFill>
                        <a:srgbClr val="000000"/>
                      </a:solidFill>
                      <a:prstDash val="solid"/>
                      <a:round/>
                      <a:headEnd type="none" w="med" len="med"/>
                      <a:tailEnd type="none" w="med" len="med"/>
                    </a:lnL>
                    <a:lnR w="3391" cap="flat" cmpd="sng" algn="ctr">
                      <a:solidFill>
                        <a:srgbClr val="000000"/>
                      </a:solidFill>
                      <a:prstDash val="solid"/>
                      <a:round/>
                      <a:headEnd type="none" w="med" len="med"/>
                      <a:tailEnd type="none" w="med" len="med"/>
                    </a:lnR>
                    <a:lnT w="3391" cap="flat" cmpd="sng" algn="ctr">
                      <a:solidFill>
                        <a:srgbClr val="000000"/>
                      </a:solidFill>
                      <a:prstDash val="solid"/>
                      <a:round/>
                      <a:headEnd type="none" w="med" len="med"/>
                      <a:tailEnd type="none" w="med" len="med"/>
                    </a:lnT>
                    <a:lnB w="339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6467359"/>
                  </a:ext>
                </a:extLst>
              </a:tr>
            </a:tbl>
          </a:graphicData>
        </a:graphic>
      </p:graphicFrame>
      <p:pic>
        <p:nvPicPr>
          <p:cNvPr id="14" name="Picture 2">
            <a:extLst>
              <a:ext uri="{FF2B5EF4-FFF2-40B4-BE49-F238E27FC236}">
                <a16:creationId xmlns:a16="http://schemas.microsoft.com/office/drawing/2014/main" id="{EAECC03B-45F5-E249-591E-6ED57466E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4" y="7447806"/>
            <a:ext cx="6466341" cy="20902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7139908-A95F-DC78-1DF6-0205EBAA1040}"/>
              </a:ext>
            </a:extLst>
          </p:cNvPr>
          <p:cNvSpPr txBox="1"/>
          <p:nvPr/>
        </p:nvSpPr>
        <p:spPr>
          <a:xfrm>
            <a:off x="210344" y="643285"/>
            <a:ext cx="6437312" cy="1938992"/>
          </a:xfrm>
          <a:prstGeom prst="rect">
            <a:avLst/>
          </a:prstGeom>
          <a:noFill/>
          <a:ln>
            <a:solidFill>
              <a:schemeClr val="tx1"/>
            </a:solidFill>
          </a:ln>
        </p:spPr>
        <p:txBody>
          <a:bodyPr wrap="square" rtlCol="0">
            <a:spAutoFit/>
          </a:bodyPr>
          <a:lstStyle/>
          <a:p>
            <a:pPr marL="228600" indent="-228600">
              <a:buAutoNum type="arabicPeriod"/>
            </a:pPr>
            <a:r>
              <a:rPr lang="en-GB" sz="1200"/>
              <a:t>Why do we use measuring cylinders?</a:t>
            </a:r>
          </a:p>
          <a:p>
            <a:pPr marL="228600" indent="-228600">
              <a:buAutoNum type="arabicPeriod"/>
            </a:pPr>
            <a:endParaRPr lang="en-GB" sz="1200"/>
          </a:p>
          <a:p>
            <a:pPr marL="228600" indent="-228600">
              <a:buAutoNum type="arabicPeriod"/>
            </a:pPr>
            <a:r>
              <a:rPr lang="en-GB" sz="1200"/>
              <a:t>How do you use a measuring cylinder correctly?</a:t>
            </a:r>
          </a:p>
          <a:p>
            <a:pPr marL="228600" indent="-228600">
              <a:buAutoNum type="arabicPeriod"/>
            </a:pPr>
            <a:endParaRPr lang="en-GB" sz="1200"/>
          </a:p>
          <a:p>
            <a:pPr marL="228600" indent="-228600">
              <a:buAutoNum type="arabicPeriod"/>
            </a:pPr>
            <a:r>
              <a:rPr lang="en-GB" sz="1200"/>
              <a:t>Do you read from the top or bottom of the meniscus?</a:t>
            </a:r>
          </a:p>
          <a:p>
            <a:pPr marL="228600" indent="-228600">
              <a:buAutoNum type="arabicPeriod"/>
            </a:pPr>
            <a:endParaRPr lang="en-GB" sz="1200"/>
          </a:p>
          <a:p>
            <a:pPr marL="228600" indent="-228600">
              <a:buAutoNum type="arabicPeriod"/>
            </a:pPr>
            <a:r>
              <a:rPr lang="en-GB" sz="1200"/>
              <a:t>What does reliable mean?</a:t>
            </a:r>
          </a:p>
          <a:p>
            <a:pPr marL="228600" indent="-228600">
              <a:buAutoNum type="arabicPeriod"/>
            </a:pPr>
            <a:endParaRPr lang="en-GB" sz="1200"/>
          </a:p>
          <a:p>
            <a:pPr marL="228600" indent="-228600">
              <a:buAutoNum type="arabicPeriod"/>
            </a:pPr>
            <a:r>
              <a:rPr lang="en-GB" sz="1200"/>
              <a:t>If a result is reliable, is the result accurate?</a:t>
            </a:r>
          </a:p>
          <a:p>
            <a:pPr marL="228600" indent="-228600">
              <a:buAutoNum type="arabicPeriod"/>
            </a:pPr>
            <a:endParaRPr lang="en-GB" sz="1200"/>
          </a:p>
        </p:txBody>
      </p:sp>
      <p:grpSp>
        <p:nvGrpSpPr>
          <p:cNvPr id="18" name="Group 17">
            <a:extLst>
              <a:ext uri="{FF2B5EF4-FFF2-40B4-BE49-F238E27FC236}">
                <a16:creationId xmlns:a16="http://schemas.microsoft.com/office/drawing/2014/main" id="{32826CEF-EAB6-34C4-D92C-199F586174C9}"/>
              </a:ext>
            </a:extLst>
          </p:cNvPr>
          <p:cNvGrpSpPr/>
          <p:nvPr/>
        </p:nvGrpSpPr>
        <p:grpSpPr>
          <a:xfrm>
            <a:off x="283596" y="119369"/>
            <a:ext cx="1044958" cy="454529"/>
            <a:chOff x="-4037168" y="3352041"/>
            <a:chExt cx="1128199" cy="505063"/>
          </a:xfrm>
        </p:grpSpPr>
        <p:sp>
          <p:nvSpPr>
            <p:cNvPr id="19" name="TextBox 7">
              <a:extLst>
                <a:ext uri="{FF2B5EF4-FFF2-40B4-BE49-F238E27FC236}">
                  <a16:creationId xmlns:a16="http://schemas.microsoft.com/office/drawing/2014/main" id="{C6B15FD5-19FB-2E5D-B7A8-A28565ADC04C}"/>
                </a:ext>
              </a:extLst>
            </p:cNvPr>
            <p:cNvSpPr txBox="1"/>
            <p:nvPr/>
          </p:nvSpPr>
          <p:spPr>
            <a:xfrm>
              <a:off x="-3632332" y="3446136"/>
              <a:ext cx="723363" cy="37619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SLOP:</a:t>
              </a:r>
            </a:p>
          </p:txBody>
        </p:sp>
        <p:pic>
          <p:nvPicPr>
            <p:cNvPr id="20" name="Picture 19">
              <a:extLst>
                <a:ext uri="{FF2B5EF4-FFF2-40B4-BE49-F238E27FC236}">
                  <a16:creationId xmlns:a16="http://schemas.microsoft.com/office/drawing/2014/main" id="{A7B411A8-1715-C99A-1F93-84C669E8ED84}"/>
                </a:ext>
              </a:extLst>
            </p:cNvPr>
            <p:cNvPicPr>
              <a:picLocks noChangeAspect="1"/>
            </p:cNvPicPr>
            <p:nvPr/>
          </p:nvPicPr>
          <p:blipFill>
            <a:blip r:embed="rId3"/>
            <a:stretch>
              <a:fillRect/>
            </a:stretch>
          </p:blipFill>
          <p:spPr>
            <a:xfrm>
              <a:off x="-4037168" y="3352041"/>
              <a:ext cx="505063" cy="505063"/>
            </a:xfrm>
            <a:prstGeom prst="rect">
              <a:avLst/>
            </a:prstGeom>
          </p:spPr>
        </p:pic>
      </p:grpSp>
      <p:grpSp>
        <p:nvGrpSpPr>
          <p:cNvPr id="21" name="Group 20">
            <a:extLst>
              <a:ext uri="{FF2B5EF4-FFF2-40B4-BE49-F238E27FC236}">
                <a16:creationId xmlns:a16="http://schemas.microsoft.com/office/drawing/2014/main" id="{FC6E0E4B-8ABD-B604-DE11-47154919EEA9}"/>
              </a:ext>
            </a:extLst>
          </p:cNvPr>
          <p:cNvGrpSpPr/>
          <p:nvPr/>
        </p:nvGrpSpPr>
        <p:grpSpPr>
          <a:xfrm>
            <a:off x="210344" y="2671161"/>
            <a:ext cx="2496280" cy="450511"/>
            <a:chOff x="-42413" y="3058397"/>
            <a:chExt cx="3031074" cy="544043"/>
          </a:xfrm>
        </p:grpSpPr>
        <p:pic>
          <p:nvPicPr>
            <p:cNvPr id="22" name="Picture 21">
              <a:extLst>
                <a:ext uri="{FF2B5EF4-FFF2-40B4-BE49-F238E27FC236}">
                  <a16:creationId xmlns:a16="http://schemas.microsoft.com/office/drawing/2014/main" id="{C63C1B0C-38EC-4622-32EA-5CDA4460318F}"/>
                </a:ext>
              </a:extLst>
            </p:cNvPr>
            <p:cNvPicPr>
              <a:picLocks noChangeAspect="1"/>
            </p:cNvPicPr>
            <p:nvPr/>
          </p:nvPicPr>
          <p:blipFill>
            <a:blip r:embed="rId4"/>
            <a:stretch>
              <a:fillRect/>
            </a:stretch>
          </p:blipFill>
          <p:spPr>
            <a:xfrm>
              <a:off x="-42413" y="3058397"/>
              <a:ext cx="663250" cy="544043"/>
            </a:xfrm>
            <a:prstGeom prst="rect">
              <a:avLst/>
            </a:prstGeom>
          </p:spPr>
        </p:pic>
        <p:sp>
          <p:nvSpPr>
            <p:cNvPr id="23" name="TextBox 3">
              <a:extLst>
                <a:ext uri="{FF2B5EF4-FFF2-40B4-BE49-F238E27FC236}">
                  <a16:creationId xmlns:a16="http://schemas.microsoft.com/office/drawing/2014/main" id="{FC5359D6-30C9-48E3-750A-5207CB3F42BB}"/>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spTree>
    <p:extLst>
      <p:ext uri="{BB962C8B-B14F-4D97-AF65-F5344CB8AC3E}">
        <p14:creationId xmlns:p14="http://schemas.microsoft.com/office/powerpoint/2010/main" val="228545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54797" y="303843"/>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195829" y="3711749"/>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197394" y="216001"/>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49124" y="216000"/>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52549" y="585334"/>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157" y="216000"/>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DA630BD-6617-9D8D-84B1-06DB73DDCC39}"/>
              </a:ext>
            </a:extLst>
          </p:cNvPr>
          <p:cNvSpPr txBox="1">
            <a:spLocks/>
          </p:cNvSpPr>
          <p:nvPr/>
        </p:nvSpPr>
        <p:spPr>
          <a:xfrm>
            <a:off x="195829" y="3621066"/>
            <a:ext cx="6466341" cy="6087734"/>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2" name="Footer Placeholder 1">
            <a:extLst>
              <a:ext uri="{FF2B5EF4-FFF2-40B4-BE49-F238E27FC236}">
                <a16:creationId xmlns:a16="http://schemas.microsoft.com/office/drawing/2014/main" id="{561FD9B8-D669-59E2-BF3A-E16D888A5F75}"/>
              </a:ext>
            </a:extLst>
          </p:cNvPr>
          <p:cNvSpPr>
            <a:spLocks noGrp="1"/>
          </p:cNvSpPr>
          <p:nvPr>
            <p:ph type="ftr" sz="quarter" idx="11"/>
          </p:nvPr>
        </p:nvSpPr>
        <p:spPr/>
        <p:txBody>
          <a:bodyPr/>
          <a:lstStyle/>
          <a:p>
            <a:endParaRPr lang="en-GB"/>
          </a:p>
        </p:txBody>
      </p:sp>
      <p:sp>
        <p:nvSpPr>
          <p:cNvPr id="11" name="Slide Number Placeholder 10">
            <a:extLst>
              <a:ext uri="{FF2B5EF4-FFF2-40B4-BE49-F238E27FC236}">
                <a16:creationId xmlns:a16="http://schemas.microsoft.com/office/drawing/2014/main" id="{58EAB025-0799-8E10-2F91-9FB20D5F26C0}"/>
              </a:ext>
            </a:extLst>
          </p:cNvPr>
          <p:cNvSpPr>
            <a:spLocks noGrp="1"/>
          </p:cNvSpPr>
          <p:nvPr>
            <p:ph type="sldNum" sz="quarter" idx="12"/>
          </p:nvPr>
        </p:nvSpPr>
        <p:spPr/>
        <p:txBody>
          <a:bodyPr/>
          <a:lstStyle/>
          <a:p>
            <a:fld id="{362E5E6D-3EB7-488C-996E-A22C004A3689}" type="slidenum">
              <a:rPr lang="en-GB" smtClean="0"/>
              <a:t>22</a:t>
            </a:fld>
            <a:endParaRPr lang="en-GB"/>
          </a:p>
        </p:txBody>
      </p:sp>
      <p:pic>
        <p:nvPicPr>
          <p:cNvPr id="13" name="Picture 2">
            <a:extLst>
              <a:ext uri="{FF2B5EF4-FFF2-40B4-BE49-F238E27FC236}">
                <a16:creationId xmlns:a16="http://schemas.microsoft.com/office/drawing/2014/main" id="{A3981522-98D0-9994-01AE-174DE0B03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 y="4166278"/>
            <a:ext cx="6466341" cy="209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056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24858" y="2609711"/>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050" y="2588124"/>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140" y="2637336"/>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0176" y="2528116"/>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2847063896"/>
              </p:ext>
            </p:extLst>
          </p:nvPr>
        </p:nvGraphicFramePr>
        <p:xfrm>
          <a:off x="264179" y="3056526"/>
          <a:ext cx="6437312" cy="1577129"/>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The action of setting something on fire.</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Notice or perceive (something) and register it as being significant.</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To express something definitely or clearly in speech or writing.</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1728424"/>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46" y="1464133"/>
            <a:ext cx="515851" cy="7814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5" y="1539138"/>
            <a:ext cx="5152980" cy="646331"/>
          </a:xfrm>
          <a:prstGeom prst="rect">
            <a:avLst/>
          </a:prstGeom>
          <a:noFill/>
        </p:spPr>
        <p:txBody>
          <a:bodyPr wrap="square" rtlCol="0">
            <a:spAutoFit/>
          </a:bodyPr>
          <a:lstStyle/>
          <a:p>
            <a:pPr marL="285750" indent="-285750">
              <a:buFont typeface="Arial" panose="020B0604020202020204" pitchFamily="34" charset="0"/>
              <a:buChar char="•"/>
            </a:pPr>
            <a:r>
              <a:rPr lang="en-GB" sz="1200"/>
              <a:t>reactions of acids with metals to produce a salt plus hydrogen </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Hydrogen makes a characteristic squeaky pop when ignited.</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95829" y="470196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10343" y="5106668"/>
            <a:ext cx="6437312" cy="4708981"/>
          </a:xfrm>
          <a:prstGeom prst="rect">
            <a:avLst/>
          </a:prstGeom>
          <a:noFill/>
          <a:ln>
            <a:solidFill>
              <a:schemeClr val="tx1"/>
            </a:solidFill>
          </a:ln>
        </p:spPr>
        <p:txBody>
          <a:bodyPr wrap="square" rtlCol="0">
            <a:spAutoFit/>
          </a:bodyPr>
          <a:lstStyle/>
          <a:p>
            <a:r>
              <a:rPr lang="en-GB" sz="1200"/>
              <a:t> Acids chemically react with most metals and will form a salt and hydrogen.</a:t>
            </a:r>
          </a:p>
          <a:p>
            <a:endParaRPr lang="en-GB" sz="1200"/>
          </a:p>
          <a:p>
            <a:endParaRPr lang="en-GB" sz="1200"/>
          </a:p>
          <a:p>
            <a:endParaRPr lang="en-GB" sz="1200"/>
          </a:p>
          <a:p>
            <a:endParaRPr lang="en-GB" sz="1200"/>
          </a:p>
          <a:p>
            <a:endParaRPr lang="en-GB" sz="1200"/>
          </a:p>
          <a:p>
            <a:endParaRPr lang="en-GB" sz="1200"/>
          </a:p>
          <a:p>
            <a:endParaRPr lang="en-GB" sz="1200"/>
          </a:p>
          <a:p>
            <a:r>
              <a:rPr lang="en-GB" sz="1200"/>
              <a:t>It is possible to identify the gas produced in this chemical reaction.​</a:t>
            </a:r>
          </a:p>
          <a:p>
            <a:r>
              <a:rPr lang="en-GB" sz="1200"/>
              <a:t>When hydrogen is ignited using a lit splint, it produces a distinctive squeaky pop sound.</a:t>
            </a:r>
          </a:p>
          <a:p>
            <a:endParaRPr lang="en-GB" sz="1200"/>
          </a:p>
          <a:p>
            <a:endParaRPr lang="en-GB" sz="1200"/>
          </a:p>
          <a:p>
            <a:endParaRPr lang="en-GB" sz="1200"/>
          </a:p>
          <a:p>
            <a:endParaRPr lang="en-GB" sz="1200"/>
          </a:p>
          <a:p>
            <a:endParaRPr lang="en-GB" sz="1200"/>
          </a:p>
          <a:p>
            <a:endParaRPr lang="en-GB" sz="1200"/>
          </a:p>
          <a:p>
            <a:endParaRPr lang="en-GB" sz="1200"/>
          </a:p>
          <a:p>
            <a:r>
              <a:rPr lang="en-GB" sz="1200"/>
              <a:t>Naming the salt follows the same rules as other reactions with acids which produce salts. The first part of the salt name comes from the metal (</a:t>
            </a:r>
            <a:r>
              <a:rPr lang="en-GB" sz="1200" err="1"/>
              <a:t>eg</a:t>
            </a:r>
            <a:r>
              <a:rPr lang="en-GB" sz="1200"/>
              <a:t> sodium). The second part comes from the name of the acid (</a:t>
            </a:r>
            <a:r>
              <a:rPr lang="en-GB" sz="1200" err="1"/>
              <a:t>eg</a:t>
            </a:r>
            <a:r>
              <a:rPr lang="en-GB" sz="1200"/>
              <a:t> hydrochloric acid </a:t>
            </a:r>
            <a:r>
              <a:rPr lang="en-GB" sz="1200">
                <a:sym typeface="Wingdings" panose="05000000000000000000" pitchFamily="2" charset="2"/>
              </a:rPr>
              <a:t> chloride). Together, the </a:t>
            </a:r>
          </a:p>
          <a:p>
            <a:r>
              <a:rPr lang="en-GB" sz="1200">
                <a:sym typeface="Wingdings" panose="05000000000000000000" pitchFamily="2" charset="2"/>
              </a:rPr>
              <a:t>two parts give the same of the salt (</a:t>
            </a:r>
            <a:r>
              <a:rPr lang="en-GB" sz="1200" err="1">
                <a:sym typeface="Wingdings" panose="05000000000000000000" pitchFamily="2" charset="2"/>
              </a:rPr>
              <a:t>eg</a:t>
            </a:r>
            <a:r>
              <a:rPr lang="en-GB" sz="1200">
                <a:sym typeface="Wingdings" panose="05000000000000000000" pitchFamily="2" charset="2"/>
              </a:rPr>
              <a:t> sodium chloride). </a:t>
            </a:r>
          </a:p>
          <a:p>
            <a:endParaRPr lang="en-GB" sz="1200">
              <a:sym typeface="Wingdings" panose="05000000000000000000" pitchFamily="2" charset="2"/>
            </a:endParaRPr>
          </a:p>
          <a:p>
            <a:endParaRPr lang="en-GB" sz="1200">
              <a:sym typeface="Wingdings" panose="05000000000000000000" pitchFamily="2" charset="2"/>
            </a:endParaRPr>
          </a:p>
          <a:p>
            <a:endParaRPr lang="en-GB" sz="1200">
              <a:sym typeface="Wingdings" panose="05000000000000000000" pitchFamily="2" charset="2"/>
            </a:endParaRPr>
          </a:p>
          <a:p>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138774" y="254250"/>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What happens when a metal reacts with an acid?</a:t>
            </a:r>
          </a:p>
          <a:p>
            <a:pPr marL="0" indent="0">
              <a:buFont typeface="Arial" panose="020B0604020202020204" pitchFamily="34" charset="0"/>
              <a:buNone/>
            </a:pPr>
            <a:endParaRPr lang="en-GB"/>
          </a:p>
        </p:txBody>
      </p:sp>
      <p:sp>
        <p:nvSpPr>
          <p:cNvPr id="2" name="Footer Placeholder 1">
            <a:extLst>
              <a:ext uri="{FF2B5EF4-FFF2-40B4-BE49-F238E27FC236}">
                <a16:creationId xmlns:a16="http://schemas.microsoft.com/office/drawing/2014/main" id="{C2590827-3B6B-8090-0903-28CBA413F3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103A79-29EA-F411-50A2-134D47A479DE}"/>
              </a:ext>
            </a:extLst>
          </p:cNvPr>
          <p:cNvSpPr>
            <a:spLocks noGrp="1"/>
          </p:cNvSpPr>
          <p:nvPr>
            <p:ph type="sldNum" sz="quarter" idx="12"/>
          </p:nvPr>
        </p:nvSpPr>
        <p:spPr/>
        <p:txBody>
          <a:bodyPr/>
          <a:lstStyle/>
          <a:p>
            <a:fld id="{362E5E6D-3EB7-488C-996E-A22C004A3689}" type="slidenum">
              <a:rPr lang="en-GB" smtClean="0"/>
              <a:t>23</a:t>
            </a:fld>
            <a:endParaRPr lang="en-GB"/>
          </a:p>
        </p:txBody>
      </p:sp>
      <p:pic>
        <p:nvPicPr>
          <p:cNvPr id="1026" name="Picture 2" descr="Identifying Gases (AQA) — the science hive">
            <a:extLst>
              <a:ext uri="{FF2B5EF4-FFF2-40B4-BE49-F238E27FC236}">
                <a16:creationId xmlns:a16="http://schemas.microsoft.com/office/drawing/2014/main" id="{CAE285B6-4239-B532-1DBA-A6F21DE20A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2710" y="7097153"/>
            <a:ext cx="1648679" cy="10983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C20A1C7-43B2-7B9E-2AFA-B4730AAB4003}"/>
              </a:ext>
            </a:extLst>
          </p:cNvPr>
          <p:cNvPicPr>
            <a:picLocks noChangeAspect="1"/>
          </p:cNvPicPr>
          <p:nvPr/>
        </p:nvPicPr>
        <p:blipFill>
          <a:blip r:embed="rId7"/>
          <a:stretch>
            <a:fillRect/>
          </a:stretch>
        </p:blipFill>
        <p:spPr>
          <a:xfrm>
            <a:off x="991285" y="5376325"/>
            <a:ext cx="4875429" cy="546863"/>
          </a:xfrm>
          <a:prstGeom prst="rect">
            <a:avLst/>
          </a:prstGeom>
        </p:spPr>
      </p:pic>
      <p:pic>
        <p:nvPicPr>
          <p:cNvPr id="1028" name="Picture 4" descr="Zinc Lump, 1kg / 2.2lb High Purity 99.995% Zinc Zn Metal Lump Block Sample  Ingot : Amazon.co.uk: Business, Industry &amp; Science">
            <a:extLst>
              <a:ext uri="{FF2B5EF4-FFF2-40B4-BE49-F238E27FC236}">
                <a16:creationId xmlns:a16="http://schemas.microsoft.com/office/drawing/2014/main" id="{7598BB0E-E404-C297-3941-E760E0DC41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1396" y="5744332"/>
            <a:ext cx="651870" cy="6518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8546052D-58A4-DF44-33EE-1F0130ED0B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1713" y="5788567"/>
            <a:ext cx="594636" cy="607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520262-AD6C-7388-F8FD-5F7AA9DA54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8972" y="5791917"/>
            <a:ext cx="651870" cy="6773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AB5AA5AA-A846-4AB6-0B6D-B1A14F6C44F6}"/>
              </a:ext>
            </a:extLst>
          </p:cNvPr>
          <p:cNvPicPr>
            <a:picLocks noChangeAspect="1"/>
          </p:cNvPicPr>
          <p:nvPr/>
        </p:nvPicPr>
        <p:blipFill>
          <a:blip r:embed="rId11"/>
          <a:stretch>
            <a:fillRect/>
          </a:stretch>
        </p:blipFill>
        <p:spPr>
          <a:xfrm>
            <a:off x="3994548" y="8639088"/>
            <a:ext cx="2464717" cy="1144901"/>
          </a:xfrm>
          <a:prstGeom prst="rect">
            <a:avLst/>
          </a:prstGeom>
        </p:spPr>
      </p:pic>
    </p:spTree>
    <p:extLst>
      <p:ext uri="{BB962C8B-B14F-4D97-AF65-F5344CB8AC3E}">
        <p14:creationId xmlns:p14="http://schemas.microsoft.com/office/powerpoint/2010/main" val="18797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694-1558-716C-B78A-3C8113C06964}"/>
              </a:ext>
            </a:extLst>
          </p:cNvPr>
          <p:cNvSpPr txBox="1"/>
          <p:nvPr/>
        </p:nvSpPr>
        <p:spPr>
          <a:xfrm>
            <a:off x="200184" y="657216"/>
            <a:ext cx="6437312" cy="2862322"/>
          </a:xfrm>
          <a:prstGeom prst="rect">
            <a:avLst/>
          </a:prstGeom>
          <a:noFill/>
          <a:ln>
            <a:solidFill>
              <a:schemeClr val="tx1"/>
            </a:solidFill>
          </a:ln>
        </p:spPr>
        <p:txBody>
          <a:bodyPr wrap="square" rtlCol="0">
            <a:spAutoFit/>
          </a:bodyPr>
          <a:lstStyle/>
          <a:p>
            <a:pPr marL="228600" indent="-228600">
              <a:buAutoNum type="arabicPeriod"/>
            </a:pPr>
            <a:r>
              <a:rPr lang="en-GB" sz="1200"/>
              <a:t>What happens when metals react with acids?</a:t>
            </a:r>
          </a:p>
          <a:p>
            <a:pPr marL="228600" indent="-228600">
              <a:buAutoNum type="arabicPeriod"/>
            </a:pPr>
            <a:endParaRPr lang="en-GB" sz="1200"/>
          </a:p>
          <a:p>
            <a:r>
              <a:rPr lang="en-GB" sz="1200"/>
              <a:t>2 Which gas is formed when metals react with acids?</a:t>
            </a:r>
          </a:p>
          <a:p>
            <a:endParaRPr lang="en-GB" sz="1200"/>
          </a:p>
          <a:p>
            <a:r>
              <a:rPr lang="en-GB" sz="1200"/>
              <a:t>3. What is the test called to detect the presence of hydrogen gas?</a:t>
            </a:r>
          </a:p>
          <a:p>
            <a:endParaRPr lang="en-GB" sz="1200"/>
          </a:p>
          <a:p>
            <a:r>
              <a:rPr lang="en-GB" sz="1200"/>
              <a:t>4. How is the "squeaky pop" test performed?</a:t>
            </a:r>
          </a:p>
          <a:p>
            <a:endParaRPr lang="en-GB" sz="1200"/>
          </a:p>
          <a:p>
            <a:endParaRPr lang="en-GB" sz="1200"/>
          </a:p>
          <a:p>
            <a:r>
              <a:rPr lang="en-GB" sz="1200"/>
              <a:t>5. What type of salt is formed when magnesium reacts with hydrochloric acid?</a:t>
            </a:r>
          </a:p>
          <a:p>
            <a:endParaRPr lang="en-GB" sz="1200"/>
          </a:p>
          <a:p>
            <a:r>
              <a:rPr lang="en-GB" sz="1200"/>
              <a:t>6. Which salt is produced when zinc reacts with sulfuric acid?</a:t>
            </a:r>
          </a:p>
          <a:p>
            <a:endParaRPr lang="en-GB" sz="1200"/>
          </a:p>
          <a:p>
            <a:r>
              <a:rPr lang="en-GB" sz="1200"/>
              <a:t>7. What determines the type of salt formed in the reaction of metals with acids?</a:t>
            </a:r>
          </a:p>
          <a:p>
            <a:pPr marL="171450" indent="-171450">
              <a:buFont typeface="Arial" panose="020B0604020202020204" pitchFamily="34" charset="0"/>
              <a:buChar char="•"/>
            </a:pPr>
            <a:endParaRPr lang="en-GB" sz="1200"/>
          </a:p>
        </p:txBody>
      </p:sp>
      <p:sp>
        <p:nvSpPr>
          <p:cNvPr id="6" name="TextBox 5">
            <a:extLst>
              <a:ext uri="{FF2B5EF4-FFF2-40B4-BE49-F238E27FC236}">
                <a16:creationId xmlns:a16="http://schemas.microsoft.com/office/drawing/2014/main" id="{D1FF3E5C-1878-B2E1-00F1-B65710369122}"/>
              </a:ext>
            </a:extLst>
          </p:cNvPr>
          <p:cNvSpPr txBox="1"/>
          <p:nvPr/>
        </p:nvSpPr>
        <p:spPr>
          <a:xfrm>
            <a:off x="210344" y="3939176"/>
            <a:ext cx="6437312" cy="4339650"/>
          </a:xfrm>
          <a:prstGeom prst="rect">
            <a:avLst/>
          </a:prstGeom>
          <a:noFill/>
          <a:ln>
            <a:solidFill>
              <a:schemeClr val="tx1"/>
            </a:solidFill>
          </a:ln>
        </p:spPr>
        <p:txBody>
          <a:bodyPr wrap="square" rtlCol="0">
            <a:spAutoFit/>
          </a:bodyPr>
          <a:lstStyle/>
          <a:p>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pPr marL="171450" indent="-171450">
              <a:buFont typeface="Arial" panose="020B0604020202020204" pitchFamily="34" charset="0"/>
              <a:buChar char="•"/>
            </a:pPr>
            <a:endParaRPr lang="en-GB" sz="900"/>
          </a:p>
          <a:p>
            <a:r>
              <a:rPr lang="en-GB" sz="1200"/>
              <a:t>Write a conclusion for your practical by answering the following questions.​</a:t>
            </a:r>
          </a:p>
          <a:p>
            <a:r>
              <a:rPr lang="en-GB" sz="1200"/>
              <a:t>1. State which metals reacted with the acid, and which didn’t? ​</a:t>
            </a:r>
          </a:p>
          <a:p>
            <a:endParaRPr lang="en-GB" sz="1200"/>
          </a:p>
          <a:p>
            <a:r>
              <a:rPr lang="en-GB" sz="1200"/>
              <a:t>2. What did you observe that indicated a reaction was taking place?​</a:t>
            </a:r>
          </a:p>
          <a:p>
            <a:endParaRPr lang="en-GB" sz="1200"/>
          </a:p>
          <a:p>
            <a:r>
              <a:rPr lang="en-GB" sz="1200"/>
              <a:t>3. Describe how you can test the gas produced to identify it.</a:t>
            </a:r>
          </a:p>
          <a:p>
            <a:endParaRPr lang="en-GB" sz="1200"/>
          </a:p>
          <a:p>
            <a:endParaRPr lang="en-GB" sz="1200"/>
          </a:p>
        </p:txBody>
      </p:sp>
      <p:sp>
        <p:nvSpPr>
          <p:cNvPr id="3" name="TextBox 2">
            <a:extLst>
              <a:ext uri="{FF2B5EF4-FFF2-40B4-BE49-F238E27FC236}">
                <a16:creationId xmlns:a16="http://schemas.microsoft.com/office/drawing/2014/main" id="{A2C54742-C497-FA52-B939-12B5A9EDC410}"/>
              </a:ext>
            </a:extLst>
          </p:cNvPr>
          <p:cNvSpPr txBox="1"/>
          <p:nvPr/>
        </p:nvSpPr>
        <p:spPr>
          <a:xfrm>
            <a:off x="210344" y="8394604"/>
            <a:ext cx="6437312" cy="1384995"/>
          </a:xfrm>
          <a:prstGeom prst="rect">
            <a:avLst/>
          </a:prstGeom>
          <a:noFill/>
          <a:ln>
            <a:solidFill>
              <a:schemeClr val="tx1"/>
            </a:solidFill>
          </a:ln>
        </p:spPr>
        <p:txBody>
          <a:bodyPr wrap="square" rtlCol="0">
            <a:spAutoFit/>
          </a:bodyPr>
          <a:lstStyle/>
          <a:p>
            <a:r>
              <a:rPr lang="en-GB" sz="1200"/>
              <a:t>Miles wants to react calcium metal and hydrochloric acid, then test the products.​</a:t>
            </a:r>
          </a:p>
          <a:p>
            <a:r>
              <a:rPr lang="en-GB" sz="1200"/>
              <a:t>1. Predict the products made when calcium is added to hydrochloric acid.​</a:t>
            </a:r>
          </a:p>
          <a:p>
            <a:endParaRPr lang="en-GB" sz="1200"/>
          </a:p>
          <a:p>
            <a:r>
              <a:rPr lang="en-GB" sz="1200"/>
              <a:t>2. Suggest why is would be unsafe to collect too much hydrogen gas before testing for the squeaky pop sound. </a:t>
            </a:r>
          </a:p>
          <a:p>
            <a:endParaRPr lang="en-GB" sz="1200"/>
          </a:p>
          <a:p>
            <a:endParaRPr lang="en-GB" sz="1200"/>
          </a:p>
        </p:txBody>
      </p:sp>
      <p:graphicFrame>
        <p:nvGraphicFramePr>
          <p:cNvPr id="2" name="Table 8">
            <a:extLst>
              <a:ext uri="{FF2B5EF4-FFF2-40B4-BE49-F238E27FC236}">
                <a16:creationId xmlns:a16="http://schemas.microsoft.com/office/drawing/2014/main" id="{7A40A421-14CE-96E0-A8D7-FD799ACE9645}"/>
              </a:ext>
            </a:extLst>
          </p:cNvPr>
          <p:cNvGraphicFramePr>
            <a:graphicFrameLocks noGrp="1"/>
          </p:cNvGraphicFramePr>
          <p:nvPr>
            <p:extLst>
              <p:ext uri="{D42A27DB-BD31-4B8C-83A1-F6EECF244321}">
                <p14:modId xmlns:p14="http://schemas.microsoft.com/office/powerpoint/2010/main" val="595073255"/>
              </p:ext>
            </p:extLst>
          </p:nvPr>
        </p:nvGraphicFramePr>
        <p:xfrm>
          <a:off x="304800" y="4110275"/>
          <a:ext cx="6248400" cy="2497039"/>
        </p:xfrm>
        <a:graphic>
          <a:graphicData uri="http://schemas.openxmlformats.org/drawingml/2006/table">
            <a:tbl>
              <a:tblPr firstRow="1" bandRow="1">
                <a:tableStyleId>{5940675A-B579-460E-94D1-54222C63F5DA}</a:tableStyleId>
              </a:tblPr>
              <a:tblGrid>
                <a:gridCol w="1562100">
                  <a:extLst>
                    <a:ext uri="{9D8B030D-6E8A-4147-A177-3AD203B41FA5}">
                      <a16:colId xmlns:a16="http://schemas.microsoft.com/office/drawing/2014/main" val="3756564814"/>
                    </a:ext>
                  </a:extLst>
                </a:gridCol>
                <a:gridCol w="1562100">
                  <a:extLst>
                    <a:ext uri="{9D8B030D-6E8A-4147-A177-3AD203B41FA5}">
                      <a16:colId xmlns:a16="http://schemas.microsoft.com/office/drawing/2014/main" val="317992123"/>
                    </a:ext>
                  </a:extLst>
                </a:gridCol>
                <a:gridCol w="1562100">
                  <a:extLst>
                    <a:ext uri="{9D8B030D-6E8A-4147-A177-3AD203B41FA5}">
                      <a16:colId xmlns:a16="http://schemas.microsoft.com/office/drawing/2014/main" val="2364683790"/>
                    </a:ext>
                  </a:extLst>
                </a:gridCol>
                <a:gridCol w="1562100">
                  <a:extLst>
                    <a:ext uri="{9D8B030D-6E8A-4147-A177-3AD203B41FA5}">
                      <a16:colId xmlns:a16="http://schemas.microsoft.com/office/drawing/2014/main" val="2136066178"/>
                    </a:ext>
                  </a:extLst>
                </a:gridCol>
              </a:tblGrid>
              <a:tr h="582343">
                <a:tc>
                  <a:txBody>
                    <a:bodyPr/>
                    <a:lstStyle/>
                    <a:p>
                      <a:pPr algn="ctr"/>
                      <a:r>
                        <a:rPr lang="en-GB" b="1"/>
                        <a:t>Metal</a:t>
                      </a:r>
                    </a:p>
                  </a:txBody>
                  <a:tcPr anchor="ctr">
                    <a:solidFill>
                      <a:schemeClr val="bg1">
                        <a:lumMod val="95000"/>
                      </a:schemeClr>
                    </a:solidFill>
                  </a:tcPr>
                </a:tc>
                <a:tc>
                  <a:txBody>
                    <a:bodyPr/>
                    <a:lstStyle/>
                    <a:p>
                      <a:pPr algn="ctr"/>
                      <a:r>
                        <a:rPr lang="en-GB" b="1"/>
                        <a:t>Observations with dilute sulfuric acid</a:t>
                      </a:r>
                    </a:p>
                  </a:txBody>
                  <a:tcPr anchor="ctr">
                    <a:solidFill>
                      <a:schemeClr val="bg1">
                        <a:lumMod val="95000"/>
                      </a:schemeClr>
                    </a:solidFill>
                  </a:tcPr>
                </a:tc>
                <a:tc>
                  <a:txBody>
                    <a:bodyPr/>
                    <a:lstStyle/>
                    <a:p>
                      <a:pPr algn="ctr"/>
                      <a:r>
                        <a:rPr lang="en-GB" b="1"/>
                        <a:t>Chemical reaction occurred?</a:t>
                      </a:r>
                    </a:p>
                  </a:txBody>
                  <a:tcPr anchor="ctr">
                    <a:solidFill>
                      <a:schemeClr val="bg1">
                        <a:lumMod val="95000"/>
                      </a:schemeClr>
                    </a:solidFill>
                  </a:tcPr>
                </a:tc>
                <a:tc>
                  <a:txBody>
                    <a:bodyPr/>
                    <a:lstStyle/>
                    <a:p>
                      <a:pPr algn="ctr"/>
                      <a:r>
                        <a:rPr lang="en-GB" b="1"/>
                        <a:t>If yes, name the salt produced</a:t>
                      </a:r>
                    </a:p>
                  </a:txBody>
                  <a:tcPr anchor="ctr">
                    <a:solidFill>
                      <a:schemeClr val="bg1">
                        <a:lumMod val="95000"/>
                      </a:schemeClr>
                    </a:solidFill>
                  </a:tcPr>
                </a:tc>
                <a:extLst>
                  <a:ext uri="{0D108BD9-81ED-4DB2-BD59-A6C34878D82A}">
                    <a16:rowId xmlns:a16="http://schemas.microsoft.com/office/drawing/2014/main" val="648450883"/>
                  </a:ext>
                </a:extLst>
              </a:tr>
              <a:tr h="478674">
                <a:tc>
                  <a:txBody>
                    <a:bodyPr/>
                    <a:lstStyle/>
                    <a:p>
                      <a:pPr algn="ctr"/>
                      <a:r>
                        <a:rPr lang="en-GB"/>
                        <a:t>Copper (Cu)</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64344360"/>
                  </a:ext>
                </a:extLst>
              </a:tr>
              <a:tr h="478674">
                <a:tc>
                  <a:txBody>
                    <a:bodyPr/>
                    <a:lstStyle/>
                    <a:p>
                      <a:pPr algn="ctr"/>
                      <a:r>
                        <a:rPr lang="en-GB"/>
                        <a:t>Iron (Fe)</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45143660"/>
                  </a:ext>
                </a:extLst>
              </a:tr>
              <a:tr h="478674">
                <a:tc>
                  <a:txBody>
                    <a:bodyPr/>
                    <a:lstStyle/>
                    <a:p>
                      <a:pPr algn="ctr"/>
                      <a:r>
                        <a:rPr lang="en-GB"/>
                        <a:t>Zinc (Zn)</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72200732"/>
                  </a:ext>
                </a:extLst>
              </a:tr>
              <a:tr h="478674">
                <a:tc>
                  <a:txBody>
                    <a:bodyPr/>
                    <a:lstStyle/>
                    <a:p>
                      <a:pPr algn="ctr"/>
                      <a:r>
                        <a:rPr lang="en-GB"/>
                        <a:t>Magnesium (Mg)</a:t>
                      </a:r>
                    </a:p>
                  </a:txBody>
                  <a:tcPr anchor="ct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97175698"/>
                  </a:ext>
                </a:extLst>
              </a:tr>
            </a:tbl>
          </a:graphicData>
        </a:graphic>
      </p:graphicFrame>
      <p:sp>
        <p:nvSpPr>
          <p:cNvPr id="7" name="Footer Placeholder 6">
            <a:extLst>
              <a:ext uri="{FF2B5EF4-FFF2-40B4-BE49-F238E27FC236}">
                <a16:creationId xmlns:a16="http://schemas.microsoft.com/office/drawing/2014/main" id="{397C51E0-1938-FE56-B5A8-C0407AC1FFE8}"/>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9FAF2851-D3B7-D819-55E1-587BB5FB35B0}"/>
              </a:ext>
            </a:extLst>
          </p:cNvPr>
          <p:cNvSpPr>
            <a:spLocks noGrp="1"/>
          </p:cNvSpPr>
          <p:nvPr>
            <p:ph type="sldNum" sz="quarter" idx="12"/>
          </p:nvPr>
        </p:nvSpPr>
        <p:spPr/>
        <p:txBody>
          <a:bodyPr/>
          <a:lstStyle/>
          <a:p>
            <a:fld id="{362E5E6D-3EB7-488C-996E-A22C004A3689}" type="slidenum">
              <a:rPr lang="en-GB" smtClean="0"/>
              <a:t>24</a:t>
            </a:fld>
            <a:endParaRPr lang="en-GB"/>
          </a:p>
        </p:txBody>
      </p:sp>
      <p:grpSp>
        <p:nvGrpSpPr>
          <p:cNvPr id="4" name="Group 3">
            <a:extLst>
              <a:ext uri="{FF2B5EF4-FFF2-40B4-BE49-F238E27FC236}">
                <a16:creationId xmlns:a16="http://schemas.microsoft.com/office/drawing/2014/main" id="{A8037FFD-C089-C300-AC1F-90C120CE4D76}"/>
              </a:ext>
            </a:extLst>
          </p:cNvPr>
          <p:cNvGrpSpPr/>
          <p:nvPr/>
        </p:nvGrpSpPr>
        <p:grpSpPr>
          <a:xfrm>
            <a:off x="283596" y="119369"/>
            <a:ext cx="1044958" cy="454529"/>
            <a:chOff x="-4037168" y="3352041"/>
            <a:chExt cx="1128199" cy="505063"/>
          </a:xfrm>
        </p:grpSpPr>
        <p:sp>
          <p:nvSpPr>
            <p:cNvPr id="9" name="TextBox 7">
              <a:extLst>
                <a:ext uri="{FF2B5EF4-FFF2-40B4-BE49-F238E27FC236}">
                  <a16:creationId xmlns:a16="http://schemas.microsoft.com/office/drawing/2014/main" id="{5AF95E0A-2291-16A3-FCC3-40D87533A308}"/>
                </a:ext>
              </a:extLst>
            </p:cNvPr>
            <p:cNvSpPr txBox="1"/>
            <p:nvPr/>
          </p:nvSpPr>
          <p:spPr>
            <a:xfrm>
              <a:off x="-3632332" y="3446136"/>
              <a:ext cx="723363" cy="37619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SLOP:</a:t>
              </a:r>
            </a:p>
          </p:txBody>
        </p:sp>
        <p:pic>
          <p:nvPicPr>
            <p:cNvPr id="10" name="Picture 9">
              <a:extLst>
                <a:ext uri="{FF2B5EF4-FFF2-40B4-BE49-F238E27FC236}">
                  <a16:creationId xmlns:a16="http://schemas.microsoft.com/office/drawing/2014/main" id="{3B3A791E-3944-0767-FE9A-8781B9D7B5D6}"/>
                </a:ext>
              </a:extLst>
            </p:cNvPr>
            <p:cNvPicPr>
              <a:picLocks noChangeAspect="1"/>
            </p:cNvPicPr>
            <p:nvPr/>
          </p:nvPicPr>
          <p:blipFill>
            <a:blip r:embed="rId2"/>
            <a:stretch>
              <a:fillRect/>
            </a:stretch>
          </p:blipFill>
          <p:spPr>
            <a:xfrm>
              <a:off x="-4037168" y="3352041"/>
              <a:ext cx="505063" cy="505063"/>
            </a:xfrm>
            <a:prstGeom prst="rect">
              <a:avLst/>
            </a:prstGeom>
          </p:spPr>
        </p:pic>
      </p:grpSp>
      <p:grpSp>
        <p:nvGrpSpPr>
          <p:cNvPr id="11" name="Group 10">
            <a:extLst>
              <a:ext uri="{FF2B5EF4-FFF2-40B4-BE49-F238E27FC236}">
                <a16:creationId xmlns:a16="http://schemas.microsoft.com/office/drawing/2014/main" id="{D4068214-9F03-AEB5-83D5-57E898ABE49B}"/>
              </a:ext>
            </a:extLst>
          </p:cNvPr>
          <p:cNvGrpSpPr/>
          <p:nvPr/>
        </p:nvGrpSpPr>
        <p:grpSpPr>
          <a:xfrm>
            <a:off x="210344" y="3523570"/>
            <a:ext cx="2496280" cy="450511"/>
            <a:chOff x="-42413" y="3058397"/>
            <a:chExt cx="3031074" cy="544043"/>
          </a:xfrm>
        </p:grpSpPr>
        <p:pic>
          <p:nvPicPr>
            <p:cNvPr id="12" name="Picture 11">
              <a:extLst>
                <a:ext uri="{FF2B5EF4-FFF2-40B4-BE49-F238E27FC236}">
                  <a16:creationId xmlns:a16="http://schemas.microsoft.com/office/drawing/2014/main" id="{515F2519-CC41-6CB7-5A5F-C821C34FDA95}"/>
                </a:ext>
              </a:extLst>
            </p:cNvPr>
            <p:cNvPicPr>
              <a:picLocks noChangeAspect="1"/>
            </p:cNvPicPr>
            <p:nvPr/>
          </p:nvPicPr>
          <p:blipFill>
            <a:blip r:embed="rId3"/>
            <a:stretch>
              <a:fillRect/>
            </a:stretch>
          </p:blipFill>
          <p:spPr>
            <a:xfrm>
              <a:off x="-42413" y="3058397"/>
              <a:ext cx="663250" cy="544043"/>
            </a:xfrm>
            <a:prstGeom prst="rect">
              <a:avLst/>
            </a:prstGeom>
          </p:spPr>
        </p:pic>
        <p:sp>
          <p:nvSpPr>
            <p:cNvPr id="13" name="TextBox 3">
              <a:extLst>
                <a:ext uri="{FF2B5EF4-FFF2-40B4-BE49-F238E27FC236}">
                  <a16:creationId xmlns:a16="http://schemas.microsoft.com/office/drawing/2014/main" id="{AB353957-0673-050D-CF5A-313DF8DD32DA}"/>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spTree>
    <p:extLst>
      <p:ext uri="{BB962C8B-B14F-4D97-AF65-F5344CB8AC3E}">
        <p14:creationId xmlns:p14="http://schemas.microsoft.com/office/powerpoint/2010/main" val="182238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314B9F2-CAC5-C385-D472-A3D78FAD8197}"/>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990DDA3F-DC72-6A97-CA9D-1CFCFA7279FD}"/>
              </a:ext>
            </a:extLst>
          </p:cNvPr>
          <p:cNvSpPr>
            <a:spLocks noGrp="1"/>
          </p:cNvSpPr>
          <p:nvPr>
            <p:ph type="sldNum" sz="quarter" idx="12"/>
          </p:nvPr>
        </p:nvSpPr>
        <p:spPr/>
        <p:txBody>
          <a:bodyPr/>
          <a:lstStyle/>
          <a:p>
            <a:fld id="{362E5E6D-3EB7-488C-996E-A22C004A3689}" type="slidenum">
              <a:rPr lang="en-GB" smtClean="0"/>
              <a:t>25</a:t>
            </a:fld>
            <a:endParaRPr lang="en-GB"/>
          </a:p>
        </p:txBody>
      </p:sp>
    </p:spTree>
    <p:extLst>
      <p:ext uri="{BB962C8B-B14F-4D97-AF65-F5344CB8AC3E}">
        <p14:creationId xmlns:p14="http://schemas.microsoft.com/office/powerpoint/2010/main" val="25530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3940C4-4EF6-EA30-DE47-30AD371E3740}"/>
              </a:ext>
            </a:extLst>
          </p:cNvPr>
          <p:cNvPicPr>
            <a:picLocks noChangeAspect="1"/>
          </p:cNvPicPr>
          <p:nvPr/>
        </p:nvPicPr>
        <p:blipFill rotWithShape="1">
          <a:blip r:embed="rId2"/>
          <a:srcRect l="14834" t="4154" r="4279" b="4275"/>
          <a:stretch/>
        </p:blipFill>
        <p:spPr>
          <a:xfrm>
            <a:off x="4483470" y="7662722"/>
            <a:ext cx="2090934" cy="2037943"/>
          </a:xfrm>
          <a:prstGeom prst="rect">
            <a:avLst/>
          </a:prstGeom>
        </p:spPr>
      </p:pic>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10230" y="2634794"/>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129" y="2614071"/>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219" y="2663283"/>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255" y="2554063"/>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150891201"/>
              </p:ext>
            </p:extLst>
          </p:nvPr>
        </p:nvGraphicFramePr>
        <p:xfrm>
          <a:off x="239258" y="3082473"/>
          <a:ext cx="6437312" cy="1739088"/>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system to the surroundings.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surroundings to the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A collection of objects that can be identified (specifically the reactants and products) </a:t>
                      </a: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1759635"/>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030" y="1484596"/>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5" y="1539138"/>
            <a:ext cx="5152980" cy="830997"/>
          </a:xfrm>
          <a:prstGeom prst="rect">
            <a:avLst/>
          </a:prstGeom>
          <a:noFill/>
        </p:spPr>
        <p:txBody>
          <a:bodyPr wrap="square" rtlCol="0">
            <a:spAutoFit/>
          </a:bodyPr>
          <a:lstStyle/>
          <a:p>
            <a:pPr marL="285750" indent="-285750">
              <a:buFont typeface="Arial" panose="020B0604020202020204" pitchFamily="34" charset="0"/>
              <a:buChar char="•"/>
            </a:pPr>
            <a:r>
              <a:rPr lang="en-GB" sz="1200"/>
              <a:t>When a chemical reaction happens, energy is transferred to or from the surroundings​</a:t>
            </a:r>
          </a:p>
          <a:p>
            <a:pPr marL="285750" indent="-285750">
              <a:buFont typeface="Arial" panose="020B0604020202020204" pitchFamily="34" charset="0"/>
              <a:buChar char="•"/>
            </a:pPr>
            <a:r>
              <a:rPr lang="en-GB" sz="1200"/>
              <a:t>The difference between </a:t>
            </a:r>
            <a:r>
              <a:rPr lang="en-GB" sz="1200" err="1"/>
              <a:t>exo</a:t>
            </a:r>
            <a:r>
              <a:rPr lang="en-GB" sz="1200"/>
              <a:t> and endothermic reactions​</a:t>
            </a:r>
          </a:p>
          <a:p>
            <a:pPr marL="285750" indent="-285750">
              <a:buFont typeface="Arial" panose="020B0604020202020204" pitchFamily="34" charset="0"/>
              <a:buChar char="•"/>
            </a:pPr>
            <a:r>
              <a:rPr lang="en-GB" sz="1200"/>
              <a:t>Why a piece of equipment is appropriate for an investigation </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40561" y="478668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10344" y="5197174"/>
            <a:ext cx="6437312" cy="4524315"/>
          </a:xfrm>
          <a:prstGeom prst="rect">
            <a:avLst/>
          </a:prstGeom>
          <a:noFill/>
          <a:ln>
            <a:solidFill>
              <a:schemeClr val="tx1"/>
            </a:solidFill>
          </a:ln>
        </p:spPr>
        <p:txBody>
          <a:bodyPr wrap="square" rtlCol="0">
            <a:spAutoFit/>
          </a:bodyPr>
          <a:lstStyle/>
          <a:p>
            <a:r>
              <a:rPr lang="en-GB" sz="1200"/>
              <a:t>Energy can either exist in a system, or in the surroundings. The sum of which makes up the energy in the universe.</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r>
              <a:rPr lang="en-GB" sz="1200"/>
              <a:t>When chemical reactions occur, energy is transferred to or from the surroundings. </a:t>
            </a:r>
          </a:p>
          <a:p>
            <a:pPr marL="171450" indent="-171450">
              <a:buFont typeface="Arial" panose="020B0604020202020204" pitchFamily="34" charset="0"/>
              <a:buChar char="•"/>
            </a:pPr>
            <a:r>
              <a:rPr lang="en-GB" sz="1200"/>
              <a:t>When energy is taken </a:t>
            </a:r>
            <a:r>
              <a:rPr lang="en-GB" sz="1200" b="1"/>
              <a:t>in</a:t>
            </a:r>
            <a:r>
              <a:rPr lang="en-GB" sz="1200"/>
              <a:t> from the surroundings, this is called an </a:t>
            </a:r>
            <a:r>
              <a:rPr lang="en-GB" sz="1200" b="1"/>
              <a:t>endothermic</a:t>
            </a:r>
            <a:r>
              <a:rPr lang="en-GB" sz="1200"/>
              <a:t> process. The temperature of the surroundings </a:t>
            </a:r>
            <a:r>
              <a:rPr lang="en-GB" sz="1200" b="1"/>
              <a:t>decreases</a:t>
            </a:r>
            <a:r>
              <a:rPr lang="en-GB" sz="1200"/>
              <a:t>.</a:t>
            </a:r>
          </a:p>
          <a:p>
            <a:pPr marL="171450" indent="-171450">
              <a:buFont typeface="Arial" panose="020B0604020202020204" pitchFamily="34" charset="0"/>
              <a:buChar char="•"/>
            </a:pPr>
            <a:r>
              <a:rPr lang="en-GB" sz="1200"/>
              <a:t>When energy is given </a:t>
            </a:r>
            <a:r>
              <a:rPr lang="en-GB" sz="1200" b="1"/>
              <a:t>out</a:t>
            </a:r>
            <a:r>
              <a:rPr lang="en-GB" sz="1200"/>
              <a:t> into the surroundings, this is called an </a:t>
            </a:r>
            <a:r>
              <a:rPr lang="en-GB" sz="1200" b="1"/>
              <a:t>exothermic</a:t>
            </a:r>
            <a:r>
              <a:rPr lang="en-GB" sz="1200"/>
              <a:t> process. The temperature of the surroundings </a:t>
            </a:r>
            <a:r>
              <a:rPr lang="en-GB" sz="1200" b="1"/>
              <a:t>increases</a:t>
            </a:r>
            <a:r>
              <a:rPr lang="en-GB" sz="1200"/>
              <a:t>.</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r>
              <a:rPr lang="en-GB" sz="1200"/>
              <a:t>Using a thermometer to measure the temperature change                                                                              of the surroundings allows us to identify whether a chemical reaction                                                                        is exothermic or endothermic.</a:t>
            </a:r>
          </a:p>
          <a:p>
            <a:r>
              <a:rPr lang="en-GB" sz="1200"/>
              <a:t>Using a polystyrene cup as an insulator allows us to prevent heat transfer                                                                through the cup. Using a lid prevents heat loss from the reaction </a:t>
            </a:r>
          </a:p>
          <a:p>
            <a:r>
              <a:rPr lang="en-GB" sz="1200"/>
              <a:t>mixture.</a:t>
            </a:r>
          </a:p>
          <a:p>
            <a:endParaRPr lang="en-GB" sz="1200"/>
          </a:p>
          <a:p>
            <a:endParaRPr lang="en-GB" sz="1200"/>
          </a:p>
          <a:p>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99018" y="20124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How is energy transferred during chemical reactions?</a:t>
            </a:r>
          </a:p>
          <a:p>
            <a:pPr marL="0" indent="0">
              <a:buFont typeface="Arial" panose="020B0604020202020204" pitchFamily="34" charset="0"/>
              <a:buNone/>
            </a:pPr>
            <a:endParaRPr lang="en-GB"/>
          </a:p>
        </p:txBody>
      </p:sp>
      <p:pic>
        <p:nvPicPr>
          <p:cNvPr id="2" name="Picture 1">
            <a:extLst>
              <a:ext uri="{FF2B5EF4-FFF2-40B4-BE49-F238E27FC236}">
                <a16:creationId xmlns:a16="http://schemas.microsoft.com/office/drawing/2014/main" id="{09135AE6-F8A2-97C5-6155-6EEEA379DA4B}"/>
              </a:ext>
            </a:extLst>
          </p:cNvPr>
          <p:cNvPicPr>
            <a:picLocks noChangeAspect="1"/>
          </p:cNvPicPr>
          <p:nvPr/>
        </p:nvPicPr>
        <p:blipFill rotWithShape="1">
          <a:blip r:embed="rId7"/>
          <a:srcRect b="11059"/>
          <a:stretch/>
        </p:blipFill>
        <p:spPr>
          <a:xfrm>
            <a:off x="1855748" y="5424413"/>
            <a:ext cx="3204331" cy="1241515"/>
          </a:xfrm>
          <a:prstGeom prst="rect">
            <a:avLst/>
          </a:prstGeom>
        </p:spPr>
      </p:pic>
      <p:sp>
        <p:nvSpPr>
          <p:cNvPr id="13" name="Footer Placeholder 12">
            <a:extLst>
              <a:ext uri="{FF2B5EF4-FFF2-40B4-BE49-F238E27FC236}">
                <a16:creationId xmlns:a16="http://schemas.microsoft.com/office/drawing/2014/main" id="{12D6141B-1FD0-34D2-D20F-48FEE4B8DC8E}"/>
              </a:ext>
            </a:extLst>
          </p:cNvPr>
          <p:cNvSpPr>
            <a:spLocks noGrp="1"/>
          </p:cNvSpPr>
          <p:nvPr>
            <p:ph type="ftr" sz="quarter" idx="11"/>
          </p:nvPr>
        </p:nvSpPr>
        <p:spPr/>
        <p:txBody>
          <a:bodyPr/>
          <a:lstStyle/>
          <a:p>
            <a:endParaRPr lang="en-GB"/>
          </a:p>
        </p:txBody>
      </p:sp>
      <p:sp>
        <p:nvSpPr>
          <p:cNvPr id="18" name="Slide Number Placeholder 17">
            <a:extLst>
              <a:ext uri="{FF2B5EF4-FFF2-40B4-BE49-F238E27FC236}">
                <a16:creationId xmlns:a16="http://schemas.microsoft.com/office/drawing/2014/main" id="{BD01FEFE-00AE-1E6A-3C3F-05B34F3ADCA2}"/>
              </a:ext>
            </a:extLst>
          </p:cNvPr>
          <p:cNvSpPr>
            <a:spLocks noGrp="1"/>
          </p:cNvSpPr>
          <p:nvPr>
            <p:ph type="sldNum" sz="quarter" idx="12"/>
          </p:nvPr>
        </p:nvSpPr>
        <p:spPr/>
        <p:txBody>
          <a:bodyPr/>
          <a:lstStyle/>
          <a:p>
            <a:fld id="{362E5E6D-3EB7-488C-996E-A22C004A3689}" type="slidenum">
              <a:rPr lang="en-GB" smtClean="0"/>
              <a:t>26</a:t>
            </a:fld>
            <a:endParaRPr lang="en-GB"/>
          </a:p>
        </p:txBody>
      </p:sp>
    </p:spTree>
    <p:extLst>
      <p:ext uri="{BB962C8B-B14F-4D97-AF65-F5344CB8AC3E}">
        <p14:creationId xmlns:p14="http://schemas.microsoft.com/office/powerpoint/2010/main" val="456293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694-1558-716C-B78A-3C8113C06964}"/>
              </a:ext>
            </a:extLst>
          </p:cNvPr>
          <p:cNvSpPr txBox="1"/>
          <p:nvPr/>
        </p:nvSpPr>
        <p:spPr>
          <a:xfrm>
            <a:off x="210344" y="3604753"/>
            <a:ext cx="6437312" cy="2862322"/>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6" name="TextBox 5">
            <a:extLst>
              <a:ext uri="{FF2B5EF4-FFF2-40B4-BE49-F238E27FC236}">
                <a16:creationId xmlns:a16="http://schemas.microsoft.com/office/drawing/2014/main" id="{D1FF3E5C-1878-B2E1-00F1-B65710369122}"/>
              </a:ext>
            </a:extLst>
          </p:cNvPr>
          <p:cNvSpPr txBox="1"/>
          <p:nvPr/>
        </p:nvSpPr>
        <p:spPr>
          <a:xfrm>
            <a:off x="210344" y="613589"/>
            <a:ext cx="6437312" cy="2492990"/>
          </a:xfrm>
          <a:prstGeom prst="rect">
            <a:avLst/>
          </a:prstGeom>
          <a:noFill/>
          <a:ln>
            <a:solidFill>
              <a:schemeClr val="tx1"/>
            </a:solidFill>
          </a:ln>
        </p:spPr>
        <p:txBody>
          <a:bodyPr wrap="square" rtlCol="0">
            <a:spAutoFit/>
          </a:bodyPr>
          <a:lstStyle/>
          <a:p>
            <a:pPr marL="228600" indent="-228600">
              <a:buFont typeface="+mj-lt"/>
              <a:buAutoNum type="arabicPeriod"/>
            </a:pPr>
            <a:r>
              <a:rPr lang="en-GB" sz="1200"/>
              <a:t>What is an exothermic reaction?</a:t>
            </a:r>
          </a:p>
          <a:p>
            <a:pPr marL="228600" indent="-228600">
              <a:buFont typeface="+mj-lt"/>
              <a:buAutoNum type="arabicPeriod"/>
            </a:pPr>
            <a:endParaRPr lang="en-GB" sz="1200"/>
          </a:p>
          <a:p>
            <a:pPr marL="228600" indent="-228600">
              <a:buFont typeface="+mj-lt"/>
              <a:buAutoNum type="arabicPeriod"/>
            </a:pPr>
            <a:r>
              <a:rPr lang="en-GB" sz="1200"/>
              <a:t>Give an example of an exothermic reaction</a:t>
            </a:r>
          </a:p>
          <a:p>
            <a:pPr marL="228600" indent="-228600">
              <a:buFont typeface="+mj-lt"/>
              <a:buAutoNum type="arabicPeriod"/>
            </a:pPr>
            <a:endParaRPr lang="en-GB" sz="1200"/>
          </a:p>
          <a:p>
            <a:pPr marL="228600" indent="-228600">
              <a:buFont typeface="+mj-lt"/>
              <a:buAutoNum type="arabicPeriod"/>
            </a:pPr>
            <a:r>
              <a:rPr lang="en-GB" sz="1200"/>
              <a:t>What is an endothermic reaction?</a:t>
            </a:r>
          </a:p>
          <a:p>
            <a:pPr marL="228600" indent="-228600">
              <a:buFont typeface="+mj-lt"/>
              <a:buAutoNum type="arabicPeriod"/>
            </a:pPr>
            <a:endParaRPr lang="en-GB" sz="1200"/>
          </a:p>
          <a:p>
            <a:pPr marL="228600" indent="-228600">
              <a:buFont typeface="+mj-lt"/>
              <a:buAutoNum type="arabicPeriod"/>
            </a:pPr>
            <a:r>
              <a:rPr lang="en-GB" sz="1200"/>
              <a:t>Give an example of an endothermic reaction</a:t>
            </a:r>
          </a:p>
          <a:p>
            <a:pPr marL="228600" indent="-228600">
              <a:buFont typeface="+mj-lt"/>
              <a:buAutoNum type="arabicPeriod"/>
            </a:pPr>
            <a:endParaRPr lang="en-GB" sz="1200"/>
          </a:p>
          <a:p>
            <a:pPr marL="228600" indent="-228600">
              <a:buFont typeface="+mj-lt"/>
              <a:buAutoNum type="arabicPeriod"/>
            </a:pPr>
            <a:r>
              <a:rPr lang="en-GB" sz="1200"/>
              <a:t>How can we identify if a reaction is exothermic or endothermic?</a:t>
            </a:r>
          </a:p>
          <a:p>
            <a:pPr marL="228600" indent="-228600">
              <a:buFont typeface="+mj-lt"/>
              <a:buAutoNum type="arabicPeriod"/>
            </a:pPr>
            <a:endParaRPr lang="en-GB" sz="1200"/>
          </a:p>
          <a:p>
            <a:pPr marL="228600" indent="-228600">
              <a:buFont typeface="+mj-lt"/>
              <a:buAutoNum type="arabicPeriod"/>
            </a:pPr>
            <a:r>
              <a:rPr lang="en-GB" sz="1200"/>
              <a:t>Two chemicals are mixed together, they take in energy from the surroundings, what type of reaction is this?</a:t>
            </a:r>
          </a:p>
          <a:p>
            <a:pPr marL="171450" indent="-171450">
              <a:buFont typeface="Arial" panose="020B0604020202020204" pitchFamily="34" charset="0"/>
              <a:buChar char="•"/>
            </a:pPr>
            <a:endParaRPr lang="en-GB" sz="1200"/>
          </a:p>
        </p:txBody>
      </p:sp>
      <p:sp>
        <p:nvSpPr>
          <p:cNvPr id="3" name="TextBox 2">
            <a:extLst>
              <a:ext uri="{FF2B5EF4-FFF2-40B4-BE49-F238E27FC236}">
                <a16:creationId xmlns:a16="http://schemas.microsoft.com/office/drawing/2014/main" id="{A2C54742-C497-FA52-B939-12B5A9EDC410}"/>
              </a:ext>
            </a:extLst>
          </p:cNvPr>
          <p:cNvSpPr txBox="1"/>
          <p:nvPr/>
        </p:nvSpPr>
        <p:spPr>
          <a:xfrm>
            <a:off x="210344" y="6582776"/>
            <a:ext cx="6437312" cy="3231654"/>
          </a:xfrm>
          <a:prstGeom prst="rect">
            <a:avLst/>
          </a:prstGeom>
          <a:noFill/>
          <a:ln>
            <a:solidFill>
              <a:schemeClr val="tx1"/>
            </a:solidFill>
          </a:ln>
        </p:spPr>
        <p:txBody>
          <a:bodyPr wrap="square" rtlCol="0">
            <a:spAutoFit/>
          </a:bodyPr>
          <a:lstStyle/>
          <a:p>
            <a:r>
              <a:rPr lang="en-GB" sz="1200"/>
              <a:t>1. Some of the reactions you have investigated were exothermic. Explain why these reactions are exothermic.​</a:t>
            </a:r>
          </a:p>
          <a:p>
            <a:endParaRPr lang="en-GB" sz="1200"/>
          </a:p>
          <a:p>
            <a:r>
              <a:rPr lang="en-GB" sz="1200"/>
              <a:t>2. Suggest why the investigation was not carried out in a glass beaker​</a:t>
            </a:r>
          </a:p>
          <a:p>
            <a:endParaRPr lang="en-GB" sz="1200"/>
          </a:p>
          <a:p>
            <a:r>
              <a:rPr lang="en-GB" sz="1200"/>
              <a:t>    ​</a:t>
            </a:r>
          </a:p>
          <a:p>
            <a:r>
              <a:rPr lang="en-GB" sz="1200"/>
              <a:t>3. Acute sports injuries are often initially treated with an ice pack to reduce pain. ​‘Instant cold’ ice packs contain ammonium nitrate and water. When the ice pack is squeezed, the two substances are released and react together. ​Use the results from your investigation to explain the energy transfer that is taking place inside the ice pack.</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graphicFrame>
        <p:nvGraphicFramePr>
          <p:cNvPr id="2" name="Table 8">
            <a:extLst>
              <a:ext uri="{FF2B5EF4-FFF2-40B4-BE49-F238E27FC236}">
                <a16:creationId xmlns:a16="http://schemas.microsoft.com/office/drawing/2014/main" id="{7FEAE8C6-DA4E-CFF8-BC06-6C093E5F83B7}"/>
              </a:ext>
            </a:extLst>
          </p:cNvPr>
          <p:cNvGraphicFramePr>
            <a:graphicFrameLocks noGrp="1"/>
          </p:cNvGraphicFramePr>
          <p:nvPr>
            <p:extLst>
              <p:ext uri="{D42A27DB-BD31-4B8C-83A1-F6EECF244321}">
                <p14:modId xmlns:p14="http://schemas.microsoft.com/office/powerpoint/2010/main" val="2263722034"/>
              </p:ext>
            </p:extLst>
          </p:nvPr>
        </p:nvGraphicFramePr>
        <p:xfrm>
          <a:off x="210346" y="3711626"/>
          <a:ext cx="6437310" cy="2648575"/>
        </p:xfrm>
        <a:graphic>
          <a:graphicData uri="http://schemas.openxmlformats.org/drawingml/2006/table">
            <a:tbl>
              <a:tblPr firstRow="1" bandRow="1">
                <a:tableStyleId>{5940675A-B579-460E-94D1-54222C63F5DA}</a:tableStyleId>
              </a:tblPr>
              <a:tblGrid>
                <a:gridCol w="1287462">
                  <a:extLst>
                    <a:ext uri="{9D8B030D-6E8A-4147-A177-3AD203B41FA5}">
                      <a16:colId xmlns:a16="http://schemas.microsoft.com/office/drawing/2014/main" val="3756564814"/>
                    </a:ext>
                  </a:extLst>
                </a:gridCol>
                <a:gridCol w="1287462">
                  <a:extLst>
                    <a:ext uri="{9D8B030D-6E8A-4147-A177-3AD203B41FA5}">
                      <a16:colId xmlns:a16="http://schemas.microsoft.com/office/drawing/2014/main" val="317992123"/>
                    </a:ext>
                  </a:extLst>
                </a:gridCol>
                <a:gridCol w="1287462">
                  <a:extLst>
                    <a:ext uri="{9D8B030D-6E8A-4147-A177-3AD203B41FA5}">
                      <a16:colId xmlns:a16="http://schemas.microsoft.com/office/drawing/2014/main" val="2364683790"/>
                    </a:ext>
                  </a:extLst>
                </a:gridCol>
                <a:gridCol w="1287462">
                  <a:extLst>
                    <a:ext uri="{9D8B030D-6E8A-4147-A177-3AD203B41FA5}">
                      <a16:colId xmlns:a16="http://schemas.microsoft.com/office/drawing/2014/main" val="2053923290"/>
                    </a:ext>
                  </a:extLst>
                </a:gridCol>
                <a:gridCol w="1287462">
                  <a:extLst>
                    <a:ext uri="{9D8B030D-6E8A-4147-A177-3AD203B41FA5}">
                      <a16:colId xmlns:a16="http://schemas.microsoft.com/office/drawing/2014/main" val="3735665764"/>
                    </a:ext>
                  </a:extLst>
                </a:gridCol>
              </a:tblGrid>
              <a:tr h="749020">
                <a:tc>
                  <a:txBody>
                    <a:bodyPr/>
                    <a:lstStyle/>
                    <a:p>
                      <a:pPr algn="ctr"/>
                      <a:r>
                        <a:rPr lang="en-GB" b="1"/>
                        <a:t>Chemical Reaction</a:t>
                      </a:r>
                    </a:p>
                  </a:txBody>
                  <a:tcPr anchor="ctr">
                    <a:solidFill>
                      <a:schemeClr val="bg1">
                        <a:lumMod val="95000"/>
                      </a:schemeClr>
                    </a:solidFill>
                  </a:tcPr>
                </a:tc>
                <a:tc>
                  <a:txBody>
                    <a:bodyPr/>
                    <a:lstStyle/>
                    <a:p>
                      <a:pPr algn="ctr"/>
                      <a:r>
                        <a:rPr lang="en-GB" b="1"/>
                        <a:t>Starting Temperature (</a:t>
                      </a:r>
                      <a:r>
                        <a:rPr lang="en-GB" b="1" baseline="30000" err="1"/>
                        <a:t>o</a:t>
                      </a:r>
                      <a:r>
                        <a:rPr lang="en-GB" b="1" err="1"/>
                        <a:t>C</a:t>
                      </a:r>
                      <a:r>
                        <a:rPr lang="en-GB" b="1"/>
                        <a:t>)</a:t>
                      </a:r>
                    </a:p>
                  </a:txBody>
                  <a:tcPr anchor="ctr">
                    <a:solidFill>
                      <a:schemeClr val="bg1">
                        <a:lumMod val="95000"/>
                      </a:schemeClr>
                    </a:solidFill>
                  </a:tcPr>
                </a:tc>
                <a:tc>
                  <a:txBody>
                    <a:bodyPr/>
                    <a:lstStyle/>
                    <a:p>
                      <a:pPr algn="ctr"/>
                      <a:r>
                        <a:rPr lang="en-GB" b="1"/>
                        <a:t>Finishing Temperature (</a:t>
                      </a:r>
                      <a:r>
                        <a:rPr lang="en-GB" b="1" baseline="30000" err="1"/>
                        <a:t>o</a:t>
                      </a:r>
                      <a:r>
                        <a:rPr lang="en-GB" b="1" err="1"/>
                        <a:t>C</a:t>
                      </a:r>
                      <a:r>
                        <a:rPr lang="en-GB" b="1"/>
                        <a:t>)</a:t>
                      </a:r>
                    </a:p>
                  </a:txBody>
                  <a:tcPr anchor="ctr">
                    <a:solidFill>
                      <a:schemeClr val="bg1">
                        <a:lumMod val="95000"/>
                      </a:schemeClr>
                    </a:solidFill>
                  </a:tcPr>
                </a:tc>
                <a:tc>
                  <a:txBody>
                    <a:bodyPr/>
                    <a:lstStyle/>
                    <a:p>
                      <a:pPr algn="ctr"/>
                      <a:r>
                        <a:rPr lang="en-GB" b="1"/>
                        <a:t>Temperature Change (</a:t>
                      </a:r>
                      <a:r>
                        <a:rPr lang="en-GB" b="1" baseline="30000" err="1"/>
                        <a:t>o</a:t>
                      </a:r>
                      <a:r>
                        <a:rPr lang="en-GB" b="1" err="1"/>
                        <a:t>C</a:t>
                      </a:r>
                      <a:r>
                        <a:rPr lang="en-GB" b="1"/>
                        <a:t>)</a:t>
                      </a:r>
                    </a:p>
                  </a:txBody>
                  <a:tcPr anchor="ctr">
                    <a:solidFill>
                      <a:schemeClr val="bg1">
                        <a:lumMod val="95000"/>
                      </a:schemeClr>
                    </a:solidFill>
                  </a:tcPr>
                </a:tc>
                <a:tc>
                  <a:txBody>
                    <a:bodyPr/>
                    <a:lstStyle/>
                    <a:p>
                      <a:pPr algn="ctr"/>
                      <a:r>
                        <a:rPr lang="en-GB" b="1"/>
                        <a:t>Type of Energy Change</a:t>
                      </a:r>
                    </a:p>
                  </a:txBody>
                  <a:tcPr anchor="ctr">
                    <a:solidFill>
                      <a:schemeClr val="bg1">
                        <a:lumMod val="95000"/>
                      </a:schemeClr>
                    </a:solidFill>
                  </a:tcPr>
                </a:tc>
                <a:extLst>
                  <a:ext uri="{0D108BD9-81ED-4DB2-BD59-A6C34878D82A}">
                    <a16:rowId xmlns:a16="http://schemas.microsoft.com/office/drawing/2014/main" val="648450883"/>
                  </a:ext>
                </a:extLst>
              </a:tr>
              <a:tr h="379911">
                <a:tc>
                  <a:txBody>
                    <a:bodyPr/>
                    <a:lstStyle/>
                    <a:p>
                      <a:pPr algn="ctr"/>
                      <a:r>
                        <a:rPr lang="en-GB"/>
                        <a:t>1</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64344360"/>
                  </a:ext>
                </a:extLst>
              </a:tr>
              <a:tr h="379911">
                <a:tc>
                  <a:txBody>
                    <a:bodyPr/>
                    <a:lstStyle/>
                    <a:p>
                      <a:pPr algn="ctr"/>
                      <a:r>
                        <a:rPr lang="en-GB"/>
                        <a:t>2</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45143660"/>
                  </a:ext>
                </a:extLst>
              </a:tr>
              <a:tr h="379911">
                <a:tc>
                  <a:txBody>
                    <a:bodyPr/>
                    <a:lstStyle/>
                    <a:p>
                      <a:pPr algn="ctr"/>
                      <a:r>
                        <a:rPr lang="en-GB"/>
                        <a:t>3</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72200732"/>
                  </a:ext>
                </a:extLst>
              </a:tr>
              <a:tr h="379911">
                <a:tc>
                  <a:txBody>
                    <a:bodyPr/>
                    <a:lstStyle/>
                    <a:p>
                      <a:pPr algn="ctr"/>
                      <a:r>
                        <a:rPr lang="en-GB"/>
                        <a:t>4</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97175698"/>
                  </a:ext>
                </a:extLst>
              </a:tr>
              <a:tr h="379911">
                <a:tc>
                  <a:txBody>
                    <a:bodyPr/>
                    <a:lstStyle/>
                    <a:p>
                      <a:pPr algn="ctr"/>
                      <a:r>
                        <a:rPr lang="en-GB"/>
                        <a:t>5</a:t>
                      </a:r>
                    </a:p>
                  </a:txBody>
                  <a:tcPr anchor="ct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228503"/>
                  </a:ext>
                </a:extLst>
              </a:tr>
            </a:tbl>
          </a:graphicData>
        </a:graphic>
      </p:graphicFrame>
      <p:sp>
        <p:nvSpPr>
          <p:cNvPr id="8" name="Footer Placeholder 7">
            <a:extLst>
              <a:ext uri="{FF2B5EF4-FFF2-40B4-BE49-F238E27FC236}">
                <a16:creationId xmlns:a16="http://schemas.microsoft.com/office/drawing/2014/main" id="{FD81FEC0-E843-292A-5D35-29CF08CB90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2A95CC-D51F-07A1-A8AE-F053F618B2D4}"/>
              </a:ext>
            </a:extLst>
          </p:cNvPr>
          <p:cNvSpPr>
            <a:spLocks noGrp="1"/>
          </p:cNvSpPr>
          <p:nvPr>
            <p:ph type="sldNum" sz="quarter" idx="12"/>
          </p:nvPr>
        </p:nvSpPr>
        <p:spPr/>
        <p:txBody>
          <a:bodyPr/>
          <a:lstStyle/>
          <a:p>
            <a:fld id="{362E5E6D-3EB7-488C-996E-A22C004A3689}" type="slidenum">
              <a:rPr lang="en-GB" smtClean="0"/>
              <a:t>27</a:t>
            </a:fld>
            <a:endParaRPr lang="en-GB"/>
          </a:p>
        </p:txBody>
      </p:sp>
      <p:grpSp>
        <p:nvGrpSpPr>
          <p:cNvPr id="4" name="Group 3">
            <a:extLst>
              <a:ext uri="{FF2B5EF4-FFF2-40B4-BE49-F238E27FC236}">
                <a16:creationId xmlns:a16="http://schemas.microsoft.com/office/drawing/2014/main" id="{6AE5E8F2-1297-D24A-178E-8A36B932E6DB}"/>
              </a:ext>
            </a:extLst>
          </p:cNvPr>
          <p:cNvGrpSpPr/>
          <p:nvPr/>
        </p:nvGrpSpPr>
        <p:grpSpPr>
          <a:xfrm>
            <a:off x="283596" y="119369"/>
            <a:ext cx="1044958" cy="454529"/>
            <a:chOff x="-4037168" y="3352041"/>
            <a:chExt cx="1128199" cy="505063"/>
          </a:xfrm>
        </p:grpSpPr>
        <p:sp>
          <p:nvSpPr>
            <p:cNvPr id="7" name="TextBox 7">
              <a:extLst>
                <a:ext uri="{FF2B5EF4-FFF2-40B4-BE49-F238E27FC236}">
                  <a16:creationId xmlns:a16="http://schemas.microsoft.com/office/drawing/2014/main" id="{5FB721E7-C90D-16B0-158C-ED6615BB6059}"/>
                </a:ext>
              </a:extLst>
            </p:cNvPr>
            <p:cNvSpPr txBox="1"/>
            <p:nvPr/>
          </p:nvSpPr>
          <p:spPr>
            <a:xfrm>
              <a:off x="-3632332" y="3446136"/>
              <a:ext cx="723363" cy="37619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SLOP:</a:t>
              </a:r>
            </a:p>
          </p:txBody>
        </p:sp>
        <p:pic>
          <p:nvPicPr>
            <p:cNvPr id="10" name="Picture 9">
              <a:extLst>
                <a:ext uri="{FF2B5EF4-FFF2-40B4-BE49-F238E27FC236}">
                  <a16:creationId xmlns:a16="http://schemas.microsoft.com/office/drawing/2014/main" id="{55F3EED3-23F1-5D07-35BA-D1FA1AC76F7F}"/>
                </a:ext>
              </a:extLst>
            </p:cNvPr>
            <p:cNvPicPr>
              <a:picLocks noChangeAspect="1"/>
            </p:cNvPicPr>
            <p:nvPr/>
          </p:nvPicPr>
          <p:blipFill>
            <a:blip r:embed="rId2"/>
            <a:stretch>
              <a:fillRect/>
            </a:stretch>
          </p:blipFill>
          <p:spPr>
            <a:xfrm>
              <a:off x="-4037168" y="3352041"/>
              <a:ext cx="505063" cy="505063"/>
            </a:xfrm>
            <a:prstGeom prst="rect">
              <a:avLst/>
            </a:prstGeom>
          </p:spPr>
        </p:pic>
      </p:grpSp>
      <p:grpSp>
        <p:nvGrpSpPr>
          <p:cNvPr id="11" name="Group 10">
            <a:extLst>
              <a:ext uri="{FF2B5EF4-FFF2-40B4-BE49-F238E27FC236}">
                <a16:creationId xmlns:a16="http://schemas.microsoft.com/office/drawing/2014/main" id="{9D47C2D2-917B-16CB-7057-BEFBC7D7BFF0}"/>
              </a:ext>
            </a:extLst>
          </p:cNvPr>
          <p:cNvGrpSpPr/>
          <p:nvPr/>
        </p:nvGrpSpPr>
        <p:grpSpPr>
          <a:xfrm>
            <a:off x="210344" y="3137869"/>
            <a:ext cx="2496280" cy="450511"/>
            <a:chOff x="-42413" y="3058397"/>
            <a:chExt cx="3031074" cy="544043"/>
          </a:xfrm>
        </p:grpSpPr>
        <p:pic>
          <p:nvPicPr>
            <p:cNvPr id="12" name="Picture 11">
              <a:extLst>
                <a:ext uri="{FF2B5EF4-FFF2-40B4-BE49-F238E27FC236}">
                  <a16:creationId xmlns:a16="http://schemas.microsoft.com/office/drawing/2014/main" id="{E7F154A1-FE58-855E-596B-927FBFE6DCF7}"/>
                </a:ext>
              </a:extLst>
            </p:cNvPr>
            <p:cNvPicPr>
              <a:picLocks noChangeAspect="1"/>
            </p:cNvPicPr>
            <p:nvPr/>
          </p:nvPicPr>
          <p:blipFill>
            <a:blip r:embed="rId3"/>
            <a:stretch>
              <a:fillRect/>
            </a:stretch>
          </p:blipFill>
          <p:spPr>
            <a:xfrm>
              <a:off x="-42413" y="3058397"/>
              <a:ext cx="663250" cy="544043"/>
            </a:xfrm>
            <a:prstGeom prst="rect">
              <a:avLst/>
            </a:prstGeom>
          </p:spPr>
        </p:pic>
        <p:sp>
          <p:nvSpPr>
            <p:cNvPr id="13" name="TextBox 3">
              <a:extLst>
                <a:ext uri="{FF2B5EF4-FFF2-40B4-BE49-F238E27FC236}">
                  <a16:creationId xmlns:a16="http://schemas.microsoft.com/office/drawing/2014/main" id="{15FC6C7F-2483-4EBC-B54C-3DA28A53FD3D}"/>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pic>
        <p:nvPicPr>
          <p:cNvPr id="14" name="Picture 2">
            <a:extLst>
              <a:ext uri="{FF2B5EF4-FFF2-40B4-BE49-F238E27FC236}">
                <a16:creationId xmlns:a16="http://schemas.microsoft.com/office/drawing/2014/main" id="{DF7FE9A0-13E5-7835-9EE4-B44EE6CB45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8741"/>
          <a:stretch/>
        </p:blipFill>
        <p:spPr bwMode="auto">
          <a:xfrm>
            <a:off x="210344" y="8506140"/>
            <a:ext cx="6466341" cy="128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9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D6A4D553-13D6-48D7-51BD-F08BC64BF05A}"/>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350218AD-09ED-3FE9-B7CF-BE5F8E237087}"/>
              </a:ext>
            </a:extLst>
          </p:cNvPr>
          <p:cNvSpPr>
            <a:spLocks noGrp="1"/>
          </p:cNvSpPr>
          <p:nvPr>
            <p:ph type="sldNum" sz="quarter" idx="12"/>
          </p:nvPr>
        </p:nvSpPr>
        <p:spPr/>
        <p:txBody>
          <a:bodyPr/>
          <a:lstStyle/>
          <a:p>
            <a:fld id="{362E5E6D-3EB7-488C-996E-A22C004A3689}" type="slidenum">
              <a:rPr lang="en-GB" smtClean="0"/>
              <a:t>28</a:t>
            </a:fld>
            <a:endParaRPr lang="en-GB"/>
          </a:p>
        </p:txBody>
      </p:sp>
    </p:spTree>
    <p:extLst>
      <p:ext uri="{BB962C8B-B14F-4D97-AF65-F5344CB8AC3E}">
        <p14:creationId xmlns:p14="http://schemas.microsoft.com/office/powerpoint/2010/main" val="226599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10027" y="2707296"/>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1926" y="2686573"/>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016" y="2735785"/>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052" y="2626565"/>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2391307203"/>
              </p:ext>
            </p:extLst>
          </p:nvPr>
        </p:nvGraphicFramePr>
        <p:xfrm>
          <a:off x="239055" y="3154975"/>
          <a:ext cx="6437312" cy="1737260"/>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system to the surroundings.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surroundings to the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200">
                          <a:solidFill>
                            <a:schemeClr val="tx1"/>
                          </a:solidFill>
                          <a:effectLst/>
                          <a:latin typeface="+mn-lt"/>
                        </a:rPr>
                        <a:t> </a:t>
                      </a:r>
                      <a:r>
                        <a:rPr lang="en-GB" sz="1200" b="0" i="0">
                          <a:solidFill>
                            <a:schemeClr val="tx1"/>
                          </a:solidFill>
                          <a:effectLst/>
                          <a:latin typeface="+mn-lt"/>
                        </a:rPr>
                        <a:t>To say or estimate that a specific thing will happen </a:t>
                      </a: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1782921"/>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82" y="1418410"/>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5" y="1539138"/>
            <a:ext cx="5152980" cy="830997"/>
          </a:xfrm>
          <a:prstGeom prst="rect">
            <a:avLst/>
          </a:prstGeom>
          <a:noFill/>
        </p:spPr>
        <p:txBody>
          <a:bodyPr wrap="square" rtlCol="0">
            <a:spAutoFit/>
          </a:bodyPr>
          <a:lstStyle/>
          <a:p>
            <a:pPr marL="285750" indent="-285750">
              <a:buFont typeface="Arial" panose="020B0604020202020204" pitchFamily="34" charset="0"/>
              <a:buChar char="•"/>
            </a:pPr>
            <a:r>
              <a:rPr lang="en-GB" sz="1200"/>
              <a:t>When a substance changes state, energy is transferred to or from the surroundings.</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Interpret frequency tables, line graphs, bar graph and pie charts</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90499" y="4956926"/>
            <a:ext cx="5906505" cy="4892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48327" y="5263382"/>
            <a:ext cx="6428040" cy="4524315"/>
          </a:xfrm>
          <a:prstGeom prst="rect">
            <a:avLst/>
          </a:prstGeom>
          <a:noFill/>
          <a:ln>
            <a:solidFill>
              <a:schemeClr val="tx1"/>
            </a:solidFill>
          </a:ln>
        </p:spPr>
        <p:txBody>
          <a:bodyPr wrap="square" rtlCol="0">
            <a:spAutoFit/>
          </a:bodyPr>
          <a:lstStyle/>
          <a:p>
            <a:r>
              <a:rPr lang="en-GB" sz="1200"/>
              <a:t>When a substance changes state, energy is transferred to or from the surroundings. </a:t>
            </a:r>
          </a:p>
          <a:p>
            <a:r>
              <a:rPr lang="en-GB" sz="1200"/>
              <a:t>- When energy is taken in from the surroundings, this is an </a:t>
            </a:r>
            <a:r>
              <a:rPr lang="en-GB" sz="1200" b="1"/>
              <a:t>endothermic</a:t>
            </a:r>
            <a:r>
              <a:rPr lang="en-GB" sz="1200"/>
              <a:t> process. As the particles gain more energy the state changes from </a:t>
            </a:r>
            <a:r>
              <a:rPr lang="en-GB" sz="1200" b="1"/>
              <a:t>a solid to a liquid to a gas</a:t>
            </a:r>
            <a:r>
              <a:rPr lang="en-GB" sz="1200"/>
              <a:t>.</a:t>
            </a:r>
          </a:p>
          <a:p>
            <a:r>
              <a:rPr lang="en-GB" sz="1200"/>
              <a:t>- When energy is transferred to the surroundings, this is an </a:t>
            </a:r>
            <a:r>
              <a:rPr lang="en-GB" sz="1200" b="1"/>
              <a:t>exothermic</a:t>
            </a:r>
            <a:r>
              <a:rPr lang="en-GB" sz="1200"/>
              <a:t> process. As the particles lose energy the state changes from </a:t>
            </a:r>
            <a:r>
              <a:rPr lang="en-GB" sz="1200" b="1"/>
              <a:t>a gas to a liquid to a solid</a:t>
            </a:r>
            <a:r>
              <a:rPr lang="en-GB" sz="1200"/>
              <a:t>.</a:t>
            </a:r>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99018" y="214493"/>
            <a:ext cx="6360247" cy="454529"/>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How is energy transferred when a substance changes state? (Part 1)</a:t>
            </a:r>
          </a:p>
          <a:p>
            <a:pPr marL="0" indent="0">
              <a:buFont typeface="Arial" panose="020B0604020202020204" pitchFamily="34" charset="0"/>
              <a:buNone/>
            </a:pPr>
            <a:endParaRPr lang="en-GB"/>
          </a:p>
        </p:txBody>
      </p:sp>
      <p:sp>
        <p:nvSpPr>
          <p:cNvPr id="2" name="Footer Placeholder 1">
            <a:extLst>
              <a:ext uri="{FF2B5EF4-FFF2-40B4-BE49-F238E27FC236}">
                <a16:creationId xmlns:a16="http://schemas.microsoft.com/office/drawing/2014/main" id="{79E34BC1-98E8-6EBD-99C0-6691440BD3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DA5F7E-B27C-4EE4-FC79-CF1104C5CAE1}"/>
              </a:ext>
            </a:extLst>
          </p:cNvPr>
          <p:cNvSpPr>
            <a:spLocks noGrp="1"/>
          </p:cNvSpPr>
          <p:nvPr>
            <p:ph type="sldNum" sz="quarter" idx="12"/>
          </p:nvPr>
        </p:nvSpPr>
        <p:spPr/>
        <p:txBody>
          <a:bodyPr/>
          <a:lstStyle/>
          <a:p>
            <a:fld id="{362E5E6D-3EB7-488C-996E-A22C004A3689}" type="slidenum">
              <a:rPr lang="en-GB" smtClean="0"/>
              <a:t>29</a:t>
            </a:fld>
            <a:endParaRPr lang="en-GB"/>
          </a:p>
        </p:txBody>
      </p:sp>
      <p:pic>
        <p:nvPicPr>
          <p:cNvPr id="13" name="Picture 12">
            <a:extLst>
              <a:ext uri="{FF2B5EF4-FFF2-40B4-BE49-F238E27FC236}">
                <a16:creationId xmlns:a16="http://schemas.microsoft.com/office/drawing/2014/main" id="{7A865752-C482-0D85-B0FE-59EF4F21E362}"/>
              </a:ext>
            </a:extLst>
          </p:cNvPr>
          <p:cNvPicPr>
            <a:picLocks noChangeAspect="1"/>
          </p:cNvPicPr>
          <p:nvPr/>
        </p:nvPicPr>
        <p:blipFill>
          <a:blip r:embed="rId6"/>
          <a:stretch>
            <a:fillRect/>
          </a:stretch>
        </p:blipFill>
        <p:spPr>
          <a:xfrm>
            <a:off x="1501674" y="6347759"/>
            <a:ext cx="3854651" cy="3236328"/>
          </a:xfrm>
          <a:prstGeom prst="rect">
            <a:avLst/>
          </a:prstGeom>
        </p:spPr>
      </p:pic>
    </p:spTree>
    <p:extLst>
      <p:ext uri="{BB962C8B-B14F-4D97-AF65-F5344CB8AC3E}">
        <p14:creationId xmlns:p14="http://schemas.microsoft.com/office/powerpoint/2010/main" val="228144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0C14-9CE9-E317-59D9-9176FD95DF2F}"/>
              </a:ext>
            </a:extLst>
          </p:cNvPr>
          <p:cNvSpPr>
            <a:spLocks noGrp="1"/>
          </p:cNvSpPr>
          <p:nvPr>
            <p:ph type="title"/>
          </p:nvPr>
        </p:nvSpPr>
        <p:spPr>
          <a:xfrm>
            <a:off x="471488" y="306439"/>
            <a:ext cx="5915025" cy="677281"/>
          </a:xfrm>
        </p:spPr>
        <p:txBody>
          <a:bodyPr/>
          <a:lstStyle/>
          <a:p>
            <a:pPr algn="ctr"/>
            <a:r>
              <a:rPr lang="en-GB" u="sng">
                <a:latin typeface="+mn-lt"/>
              </a:rPr>
              <a:t>CR4 – Acids and Alkalis</a:t>
            </a:r>
            <a:endParaRPr lang="en-GB">
              <a:latin typeface="+mn-lt"/>
            </a:endParaRPr>
          </a:p>
        </p:txBody>
      </p:sp>
      <p:graphicFrame>
        <p:nvGraphicFramePr>
          <p:cNvPr id="4" name="Content Placeholder 3">
            <a:extLst>
              <a:ext uri="{FF2B5EF4-FFF2-40B4-BE49-F238E27FC236}">
                <a16:creationId xmlns:a16="http://schemas.microsoft.com/office/drawing/2014/main" id="{6CA533C9-FD7C-1023-676B-912E93970D18}"/>
              </a:ext>
            </a:extLst>
          </p:cNvPr>
          <p:cNvGraphicFramePr>
            <a:graphicFrameLocks noGrp="1"/>
          </p:cNvGraphicFramePr>
          <p:nvPr>
            <p:ph idx="1"/>
            <p:extLst>
              <p:ext uri="{D42A27DB-BD31-4B8C-83A1-F6EECF244321}">
                <p14:modId xmlns:p14="http://schemas.microsoft.com/office/powerpoint/2010/main" val="3298160397"/>
              </p:ext>
            </p:extLst>
          </p:nvPr>
        </p:nvGraphicFramePr>
        <p:xfrm>
          <a:off x="471488" y="1161143"/>
          <a:ext cx="5992178" cy="6166558"/>
        </p:xfrm>
        <a:graphic>
          <a:graphicData uri="http://schemas.openxmlformats.org/drawingml/2006/table">
            <a:tbl>
              <a:tblPr firstRow="1" firstCol="1" lastRow="1" lastCol="1" bandRow="1" bandCol="1"/>
              <a:tblGrid>
                <a:gridCol w="2440597">
                  <a:extLst>
                    <a:ext uri="{9D8B030D-6E8A-4147-A177-3AD203B41FA5}">
                      <a16:colId xmlns:a16="http://schemas.microsoft.com/office/drawing/2014/main" val="1682252795"/>
                    </a:ext>
                  </a:extLst>
                </a:gridCol>
                <a:gridCol w="3551581">
                  <a:extLst>
                    <a:ext uri="{9D8B030D-6E8A-4147-A177-3AD203B41FA5}">
                      <a16:colId xmlns:a16="http://schemas.microsoft.com/office/drawing/2014/main" val="2953934516"/>
                    </a:ext>
                  </a:extLst>
                </a:gridCol>
              </a:tblGrid>
              <a:tr h="358784">
                <a:tc>
                  <a:txBody>
                    <a:bodyPr/>
                    <a:lstStyle/>
                    <a:p>
                      <a:pPr marL="80645" algn="ctr">
                        <a:spcBef>
                          <a:spcPts val="15"/>
                        </a:spcBef>
                        <a:spcAft>
                          <a:spcPts val="0"/>
                        </a:spcAft>
                      </a:pPr>
                      <a:r>
                        <a:rPr lang="en-US" sz="1400" b="1">
                          <a:solidFill>
                            <a:srgbClr val="000000"/>
                          </a:solidFill>
                          <a:effectLst/>
                          <a:latin typeface="+mn-lt"/>
                          <a:ea typeface="Arial MT"/>
                          <a:cs typeface="Arial MT"/>
                        </a:rPr>
                        <a:t>What</a:t>
                      </a:r>
                      <a:r>
                        <a:rPr lang="en-US" sz="1400" b="1" spc="-15">
                          <a:solidFill>
                            <a:srgbClr val="000000"/>
                          </a:solidFill>
                          <a:effectLst/>
                          <a:latin typeface="+mn-lt"/>
                          <a:ea typeface="Arial MT"/>
                          <a:cs typeface="Arial MT"/>
                        </a:rPr>
                        <a:t> </a:t>
                      </a:r>
                      <a:r>
                        <a:rPr lang="en-US" sz="1400" b="1">
                          <a:solidFill>
                            <a:srgbClr val="000000"/>
                          </a:solidFill>
                          <a:effectLst/>
                          <a:latin typeface="+mn-lt"/>
                          <a:ea typeface="Arial MT"/>
                          <a:cs typeface="Arial MT"/>
                        </a:rPr>
                        <a:t>you</a:t>
                      </a:r>
                      <a:r>
                        <a:rPr lang="en-US" sz="1400" b="1" spc="-25">
                          <a:solidFill>
                            <a:srgbClr val="000000"/>
                          </a:solidFill>
                          <a:effectLst/>
                          <a:latin typeface="+mn-lt"/>
                          <a:ea typeface="Arial MT"/>
                          <a:cs typeface="Arial MT"/>
                        </a:rPr>
                        <a:t> </a:t>
                      </a:r>
                      <a:r>
                        <a:rPr lang="en-US" sz="1400" b="1">
                          <a:solidFill>
                            <a:srgbClr val="000000"/>
                          </a:solidFill>
                          <a:effectLst/>
                          <a:latin typeface="+mn-lt"/>
                          <a:ea typeface="Arial MT"/>
                          <a:cs typeface="Arial MT"/>
                        </a:rPr>
                        <a:t>should</a:t>
                      </a:r>
                      <a:r>
                        <a:rPr lang="en-US" sz="1400" b="1" spc="-25">
                          <a:solidFill>
                            <a:srgbClr val="000000"/>
                          </a:solidFill>
                          <a:effectLst/>
                          <a:latin typeface="+mn-lt"/>
                          <a:ea typeface="Arial MT"/>
                          <a:cs typeface="Arial MT"/>
                        </a:rPr>
                        <a:t> </a:t>
                      </a:r>
                      <a:r>
                        <a:rPr lang="en-US" sz="1400" b="1">
                          <a:solidFill>
                            <a:srgbClr val="000000"/>
                          </a:solidFill>
                          <a:effectLst/>
                          <a:latin typeface="+mn-lt"/>
                          <a:ea typeface="Arial MT"/>
                          <a:cs typeface="Arial MT"/>
                        </a:rPr>
                        <a:t>already</a:t>
                      </a:r>
                      <a:r>
                        <a:rPr lang="en-US" sz="1400" b="1" spc="35">
                          <a:solidFill>
                            <a:srgbClr val="000000"/>
                          </a:solidFill>
                          <a:effectLst/>
                          <a:latin typeface="+mn-lt"/>
                          <a:ea typeface="Arial MT"/>
                          <a:cs typeface="Arial MT"/>
                        </a:rPr>
                        <a:t> </a:t>
                      </a:r>
                      <a:r>
                        <a:rPr lang="en-US" sz="1400" b="1">
                          <a:solidFill>
                            <a:srgbClr val="000000"/>
                          </a:solidFill>
                          <a:effectLst/>
                          <a:latin typeface="+mn-lt"/>
                          <a:ea typeface="Arial MT"/>
                          <a:cs typeface="Arial MT"/>
                        </a:rPr>
                        <a:t>know</a:t>
                      </a:r>
                      <a:endParaRPr lang="en-GB" sz="1400">
                        <a:effectLst/>
                        <a:latin typeface="+mn-l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0485" algn="ctr">
                        <a:spcBef>
                          <a:spcPts val="15"/>
                        </a:spcBef>
                        <a:spcAft>
                          <a:spcPts val="0"/>
                        </a:spcAft>
                      </a:pPr>
                      <a:r>
                        <a:rPr lang="en-US" sz="1400" b="1">
                          <a:solidFill>
                            <a:srgbClr val="000000"/>
                          </a:solidFill>
                          <a:effectLst/>
                          <a:latin typeface="+mn-lt"/>
                          <a:ea typeface="Arial MT"/>
                          <a:cs typeface="Arial MT"/>
                        </a:rPr>
                        <a:t>What</a:t>
                      </a:r>
                      <a:r>
                        <a:rPr lang="en-US" sz="1400" b="1" spc="-5">
                          <a:solidFill>
                            <a:srgbClr val="000000"/>
                          </a:solidFill>
                          <a:effectLst/>
                          <a:latin typeface="+mn-lt"/>
                          <a:ea typeface="Arial MT"/>
                          <a:cs typeface="Arial MT"/>
                        </a:rPr>
                        <a:t> </a:t>
                      </a:r>
                      <a:r>
                        <a:rPr lang="en-US" sz="1400" b="1">
                          <a:solidFill>
                            <a:srgbClr val="000000"/>
                          </a:solidFill>
                          <a:effectLst/>
                          <a:latin typeface="+mn-lt"/>
                          <a:ea typeface="Arial MT"/>
                          <a:cs typeface="Arial MT"/>
                        </a:rPr>
                        <a:t>you</a:t>
                      </a:r>
                      <a:r>
                        <a:rPr lang="en-US" sz="1400" b="1" spc="-15">
                          <a:solidFill>
                            <a:srgbClr val="000000"/>
                          </a:solidFill>
                          <a:effectLst/>
                          <a:latin typeface="+mn-lt"/>
                          <a:ea typeface="Arial MT"/>
                          <a:cs typeface="Arial MT"/>
                        </a:rPr>
                        <a:t> </a:t>
                      </a:r>
                      <a:r>
                        <a:rPr lang="en-US" sz="1400" b="1">
                          <a:solidFill>
                            <a:srgbClr val="000000"/>
                          </a:solidFill>
                          <a:effectLst/>
                          <a:latin typeface="+mn-lt"/>
                          <a:ea typeface="Arial MT"/>
                          <a:cs typeface="Arial MT"/>
                        </a:rPr>
                        <a:t>will</a:t>
                      </a:r>
                      <a:r>
                        <a:rPr lang="en-US" sz="1400" b="1" spc="-15">
                          <a:solidFill>
                            <a:srgbClr val="000000"/>
                          </a:solidFill>
                          <a:effectLst/>
                          <a:latin typeface="+mn-lt"/>
                          <a:ea typeface="Arial MT"/>
                          <a:cs typeface="Arial MT"/>
                        </a:rPr>
                        <a:t> </a:t>
                      </a:r>
                      <a:r>
                        <a:rPr lang="en-US" sz="1400" b="1">
                          <a:solidFill>
                            <a:srgbClr val="000000"/>
                          </a:solidFill>
                          <a:effectLst/>
                          <a:latin typeface="+mn-lt"/>
                          <a:ea typeface="Arial MT"/>
                          <a:cs typeface="Arial MT"/>
                        </a:rPr>
                        <a:t>be</a:t>
                      </a:r>
                      <a:r>
                        <a:rPr lang="en-US" sz="1400" b="1" spc="-30">
                          <a:solidFill>
                            <a:srgbClr val="000000"/>
                          </a:solidFill>
                          <a:effectLst/>
                          <a:latin typeface="+mn-lt"/>
                          <a:ea typeface="Arial MT"/>
                          <a:cs typeface="Arial MT"/>
                        </a:rPr>
                        <a:t> </a:t>
                      </a:r>
                      <a:r>
                        <a:rPr lang="en-US" sz="1400" b="1">
                          <a:solidFill>
                            <a:srgbClr val="000000"/>
                          </a:solidFill>
                          <a:effectLst/>
                          <a:latin typeface="+mn-lt"/>
                          <a:ea typeface="Arial MT"/>
                          <a:cs typeface="Arial MT"/>
                        </a:rPr>
                        <a:t>learning</a:t>
                      </a:r>
                      <a:r>
                        <a:rPr lang="en-US" sz="1400" b="1" spc="5">
                          <a:solidFill>
                            <a:srgbClr val="000000"/>
                          </a:solidFill>
                          <a:effectLst/>
                          <a:latin typeface="+mn-lt"/>
                          <a:ea typeface="Arial MT"/>
                          <a:cs typeface="Arial MT"/>
                        </a:rPr>
                        <a:t> </a:t>
                      </a:r>
                      <a:r>
                        <a:rPr lang="en-US" sz="1400" b="1">
                          <a:solidFill>
                            <a:srgbClr val="000000"/>
                          </a:solidFill>
                          <a:effectLst/>
                          <a:latin typeface="+mn-lt"/>
                          <a:ea typeface="Arial MT"/>
                          <a:cs typeface="Arial MT"/>
                        </a:rPr>
                        <a:t>in</a:t>
                      </a:r>
                      <a:r>
                        <a:rPr lang="en-US" sz="1400" b="1" spc="-15">
                          <a:solidFill>
                            <a:srgbClr val="000000"/>
                          </a:solidFill>
                          <a:effectLst/>
                          <a:latin typeface="+mn-lt"/>
                          <a:ea typeface="Arial MT"/>
                          <a:cs typeface="Arial MT"/>
                        </a:rPr>
                        <a:t> </a:t>
                      </a:r>
                      <a:r>
                        <a:rPr lang="en-US" sz="1400" b="1">
                          <a:solidFill>
                            <a:srgbClr val="000000"/>
                          </a:solidFill>
                          <a:effectLst/>
                          <a:latin typeface="+mn-lt"/>
                          <a:ea typeface="Arial MT"/>
                          <a:cs typeface="Arial MT"/>
                        </a:rPr>
                        <a:t>this</a:t>
                      </a:r>
                      <a:r>
                        <a:rPr lang="en-US" sz="1400" b="1" spc="-30">
                          <a:solidFill>
                            <a:srgbClr val="000000"/>
                          </a:solidFill>
                          <a:effectLst/>
                          <a:latin typeface="+mn-lt"/>
                          <a:ea typeface="Arial MT"/>
                          <a:cs typeface="Arial MT"/>
                        </a:rPr>
                        <a:t> </a:t>
                      </a:r>
                      <a:r>
                        <a:rPr lang="en-US" sz="1400" b="1">
                          <a:solidFill>
                            <a:srgbClr val="000000"/>
                          </a:solidFill>
                          <a:effectLst/>
                          <a:latin typeface="+mn-lt"/>
                          <a:ea typeface="Arial MT"/>
                          <a:cs typeface="Arial MT"/>
                        </a:rPr>
                        <a:t>unit</a:t>
                      </a:r>
                      <a:endParaRPr lang="en-GB" sz="1400">
                        <a:effectLst/>
                        <a:latin typeface="+mn-l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965341514"/>
                  </a:ext>
                </a:extLst>
              </a:tr>
              <a:tr h="5768769">
                <a:tc>
                  <a:txBody>
                    <a:bodyPr/>
                    <a:lstStyle/>
                    <a:p>
                      <a:pPr marL="0" marR="153670" lvl="0" indent="0">
                        <a:lnSpc>
                          <a:spcPct val="106000"/>
                        </a:lnSpc>
                        <a:spcAft>
                          <a:spcPts val="0"/>
                        </a:spcAft>
                        <a:buSzPts val="1100"/>
                        <a:buFont typeface="Calibri" panose="020F0502020204030204" pitchFamily="34" charset="0"/>
                        <a:buNone/>
                        <a:tabLst>
                          <a:tab pos="281305" algn="l"/>
                        </a:tabLst>
                      </a:pPr>
                      <a:endParaRPr lang="en-GB" sz="1200">
                        <a:effectLst/>
                        <a:latin typeface="+mn-lt"/>
                        <a:ea typeface="Arial MT"/>
                        <a:cs typeface="Arial MT"/>
                      </a:endParaRPr>
                    </a:p>
                    <a:p>
                      <a:pPr marL="176213" marR="153670" lvl="0" indent="0">
                        <a:lnSpc>
                          <a:spcPct val="106000"/>
                        </a:lnSpc>
                        <a:spcAft>
                          <a:spcPts val="0"/>
                        </a:spcAft>
                        <a:buSzPts val="1100"/>
                        <a:buFont typeface="Calibri" panose="020F0502020204030204" pitchFamily="34" charset="0"/>
                        <a:buNone/>
                        <a:tabLst>
                          <a:tab pos="281305" algn="l"/>
                        </a:tabLst>
                      </a:pPr>
                      <a:r>
                        <a:rPr lang="en-GB" sz="1200">
                          <a:effectLst/>
                          <a:latin typeface="+mn-lt"/>
                          <a:ea typeface="Arial MT"/>
                          <a:cs typeface="Arial MT"/>
                        </a:rPr>
                        <a:t>Chemical reactions as the rearrangement of atoms</a:t>
                      </a:r>
                    </a:p>
                    <a:p>
                      <a:pPr marL="176213" marR="153670" lvl="0" indent="0">
                        <a:lnSpc>
                          <a:spcPct val="106000"/>
                        </a:lnSpc>
                        <a:spcAft>
                          <a:spcPts val="0"/>
                        </a:spcAft>
                        <a:buSzPts val="1100"/>
                        <a:buFont typeface="Calibri" panose="020F0502020204030204" pitchFamily="34" charset="0"/>
                        <a:buNone/>
                        <a:tabLst>
                          <a:tab pos="281305" algn="l"/>
                        </a:tabLst>
                      </a:pPr>
                      <a:endParaRPr lang="en-GB" sz="1200">
                        <a:effectLst/>
                        <a:latin typeface="+mn-lt"/>
                        <a:ea typeface="Arial MT"/>
                        <a:cs typeface="Arial MT"/>
                      </a:endParaRPr>
                    </a:p>
                    <a:p>
                      <a:pPr marL="176213" marR="153670" lvl="0" indent="0">
                        <a:lnSpc>
                          <a:spcPct val="106000"/>
                        </a:lnSpc>
                        <a:spcAft>
                          <a:spcPts val="0"/>
                        </a:spcAft>
                        <a:buSzPts val="1100"/>
                        <a:buFont typeface="Calibri" panose="020F0502020204030204" pitchFamily="34" charset="0"/>
                        <a:buNone/>
                        <a:tabLst>
                          <a:tab pos="281305" algn="l"/>
                        </a:tabLst>
                      </a:pPr>
                      <a:r>
                        <a:rPr lang="en-GB" sz="1200">
                          <a:effectLst/>
                          <a:latin typeface="+mn-lt"/>
                          <a:ea typeface="Arial MT"/>
                          <a:cs typeface="Arial MT"/>
                        </a:rPr>
                        <a:t>Representing chemical reactions using formulae and using equations</a:t>
                      </a:r>
                    </a:p>
                    <a:p>
                      <a:pPr marL="176213" marR="153670" lvl="0" indent="0">
                        <a:lnSpc>
                          <a:spcPct val="106000"/>
                        </a:lnSpc>
                        <a:spcAft>
                          <a:spcPts val="0"/>
                        </a:spcAft>
                        <a:buSzPts val="1100"/>
                        <a:buFont typeface="Calibri" panose="020F0502020204030204" pitchFamily="34" charset="0"/>
                        <a:buNone/>
                        <a:tabLst>
                          <a:tab pos="281305" algn="l"/>
                        </a:tabLst>
                      </a:pPr>
                      <a:endParaRPr lang="en-GB" sz="1200">
                        <a:effectLst/>
                        <a:latin typeface="+mn-lt"/>
                        <a:ea typeface="Arial MT"/>
                        <a:cs typeface="Arial MT"/>
                      </a:endParaRPr>
                    </a:p>
                    <a:p>
                      <a:pPr marL="176213" marR="153670" lvl="0" indent="0">
                        <a:lnSpc>
                          <a:spcPct val="106000"/>
                        </a:lnSpc>
                        <a:spcAft>
                          <a:spcPts val="0"/>
                        </a:spcAft>
                        <a:buSzPts val="1100"/>
                        <a:buFont typeface="Calibri" panose="020F0502020204030204" pitchFamily="34" charset="0"/>
                        <a:buNone/>
                        <a:tabLst>
                          <a:tab pos="281305" algn="l"/>
                        </a:tabLst>
                      </a:pPr>
                      <a:r>
                        <a:rPr lang="en-GB" sz="1200">
                          <a:effectLst/>
                          <a:latin typeface="+mn-lt"/>
                          <a:ea typeface="Arial MT"/>
                          <a:cs typeface="Arial MT"/>
                        </a:rPr>
                        <a:t>Explain that some changes result in the formation of new materials, and that this kind of change is not usually reversible.</a:t>
                      </a:r>
                    </a:p>
                    <a:p>
                      <a:pPr marL="176213" marR="153670" lvl="0" indent="0">
                        <a:lnSpc>
                          <a:spcPct val="106000"/>
                        </a:lnSpc>
                        <a:spcAft>
                          <a:spcPts val="0"/>
                        </a:spcAft>
                        <a:buSzPts val="1100"/>
                        <a:buFont typeface="Calibri" panose="020F0502020204030204" pitchFamily="34" charset="0"/>
                        <a:buNone/>
                        <a:tabLst>
                          <a:tab pos="281305" algn="l"/>
                        </a:tabLst>
                      </a:pPr>
                      <a:endParaRPr lang="en-GB" sz="1200">
                        <a:effectLst/>
                        <a:latin typeface="+mn-lt"/>
                        <a:ea typeface="Arial MT"/>
                        <a:cs typeface="Arial MT"/>
                      </a:endParaRPr>
                    </a:p>
                    <a:p>
                      <a:pPr marL="176213" marR="153670" lvl="0" indent="0">
                        <a:lnSpc>
                          <a:spcPct val="106000"/>
                        </a:lnSpc>
                        <a:spcAft>
                          <a:spcPts val="0"/>
                        </a:spcAft>
                        <a:buSzPts val="1100"/>
                        <a:buFont typeface="Calibri" panose="020F0502020204030204" pitchFamily="34" charset="0"/>
                        <a:buNone/>
                        <a:tabLst>
                          <a:tab pos="281305" algn="l"/>
                        </a:tabLst>
                      </a:pPr>
                      <a:r>
                        <a:rPr lang="en-GB" sz="1200">
                          <a:effectLst/>
                          <a:latin typeface="+mn-lt"/>
                          <a:ea typeface="Arial MT"/>
                          <a:cs typeface="Arial MT"/>
                        </a:rPr>
                        <a:t>The differences in arrangements, in motion and in closeness of particles explaining changes of state, shape and density, the anomaly of ice water transition </a:t>
                      </a:r>
                    </a:p>
                    <a:p>
                      <a:pPr marL="176213" marR="153670" lvl="0" indent="0">
                        <a:lnSpc>
                          <a:spcPct val="106000"/>
                        </a:lnSpc>
                        <a:spcAft>
                          <a:spcPts val="0"/>
                        </a:spcAft>
                        <a:buSzPts val="1100"/>
                        <a:buFont typeface="Calibri" panose="020F0502020204030204" pitchFamily="34" charset="0"/>
                        <a:buNone/>
                        <a:tabLst>
                          <a:tab pos="281305" algn="l"/>
                        </a:tabLst>
                      </a:pPr>
                      <a:endParaRPr lang="en-GB" sz="1200">
                        <a:effectLst/>
                        <a:latin typeface="+mn-lt"/>
                        <a:ea typeface="Arial MT"/>
                        <a:cs typeface="Arial MT"/>
                      </a:endParaRPr>
                    </a:p>
                    <a:p>
                      <a:pPr marL="176213" marR="153670" lvl="0" indent="0">
                        <a:lnSpc>
                          <a:spcPct val="106000"/>
                        </a:lnSpc>
                        <a:spcAft>
                          <a:spcPts val="0"/>
                        </a:spcAft>
                        <a:buSzPts val="1100"/>
                        <a:buFont typeface="Calibri" panose="020F0502020204030204" pitchFamily="34" charset="0"/>
                        <a:buNone/>
                        <a:tabLst>
                          <a:tab pos="281305" algn="l"/>
                        </a:tabLst>
                      </a:pPr>
                      <a:r>
                        <a:rPr lang="en-GB" sz="1200">
                          <a:effectLst/>
                          <a:latin typeface="+mn-lt"/>
                          <a:ea typeface="Arial MT"/>
                          <a:cs typeface="Arial MT"/>
                        </a:rPr>
                        <a:t>Conservation of materials and mass, reversibility, in melting, freezing, evaporation, sublimation, condensation and dissolving</a:t>
                      </a:r>
                      <a:br>
                        <a:rPr lang="en-GB" sz="1200">
                          <a:effectLst/>
                          <a:latin typeface="+mn-lt"/>
                          <a:ea typeface="Arial MT"/>
                          <a:cs typeface="Arial MT"/>
                        </a:rPr>
                      </a:br>
                      <a:endParaRPr lang="en-GB" sz="1200">
                        <a:effectLst/>
                        <a:latin typeface="+mn-lt"/>
                        <a:ea typeface="Arial MT"/>
                        <a:cs typeface="Arial MT"/>
                      </a:endParaRPr>
                    </a:p>
                    <a:p>
                      <a:pPr marL="176213" marR="153670" lvl="0" indent="0">
                        <a:lnSpc>
                          <a:spcPct val="106000"/>
                        </a:lnSpc>
                        <a:spcAft>
                          <a:spcPts val="0"/>
                        </a:spcAft>
                        <a:buSzPts val="1100"/>
                        <a:buFont typeface="Calibri" panose="020F0502020204030204" pitchFamily="34" charset="0"/>
                        <a:buNone/>
                        <a:tabLst>
                          <a:tab pos="281305" algn="l"/>
                        </a:tabLst>
                      </a:pPr>
                      <a:endParaRPr lang="en-GB" sz="1200">
                        <a:effectLst/>
                        <a:latin typeface="+mn-lt"/>
                        <a:ea typeface="Arial MT"/>
                        <a:cs typeface="Arial MT"/>
                      </a:endParaRPr>
                    </a:p>
                    <a:p>
                      <a:pPr marL="176213" marR="153670" lvl="0" indent="0">
                        <a:lnSpc>
                          <a:spcPct val="106000"/>
                        </a:lnSpc>
                        <a:spcAft>
                          <a:spcPts val="0"/>
                        </a:spcAft>
                        <a:buSzPts val="1100"/>
                        <a:buFont typeface="Calibri" panose="020F0502020204030204" pitchFamily="34" charset="0"/>
                        <a:buNone/>
                        <a:tabLst>
                          <a:tab pos="281305" algn="l"/>
                        </a:tabLst>
                      </a:pPr>
                      <a:r>
                        <a:rPr lang="en-GB" sz="1200">
                          <a:effectLst/>
                          <a:latin typeface="+mn-lt"/>
                          <a:ea typeface="Arial MT"/>
                          <a:cs typeface="Arial MT"/>
                        </a:rPr>
                        <a:t>The identification of pure substances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Define acids and alkalis in terms of neutralisation reactions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The PH Scale for measuring acidity/alkalinity; and indicators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Reactions of acids with metals to produce a salt plus hydrogen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Reactions of acids with alkali to produce a salt plus water.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Energy changes on changes of state (qualitative)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Exothermic and endothermic chemical reactions (qualitative)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Draw straight forward conclusions from data presented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Make order of magnitude calculations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Construct scientific plans which will allow for reliable results to be collected </a:t>
                      </a: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endParaRPr lang="en-GB" sz="1200">
                        <a:effectLst/>
                        <a:latin typeface="+mn-lt"/>
                        <a:ea typeface="Arial MT"/>
                        <a:cs typeface="Arial MT"/>
                      </a:endParaRPr>
                    </a:p>
                    <a:p>
                      <a:pPr marL="177800" marR="264795" lvl="0" indent="0" algn="l" defTabSz="685800" rtl="0" eaLnBrk="1" fontAlgn="auto" latinLnBrk="0" hangingPunct="1">
                        <a:lnSpc>
                          <a:spcPct val="106000"/>
                        </a:lnSpc>
                        <a:spcBef>
                          <a:spcPts val="15"/>
                        </a:spcBef>
                        <a:spcAft>
                          <a:spcPts val="0"/>
                        </a:spcAft>
                        <a:buClrTx/>
                        <a:buSzPts val="1100"/>
                        <a:buFont typeface="Arial MT"/>
                        <a:buNone/>
                        <a:tabLst>
                          <a:tab pos="271780" algn="l"/>
                        </a:tabLst>
                        <a:defRPr/>
                      </a:pPr>
                      <a:r>
                        <a:rPr lang="en-GB" sz="1200">
                          <a:effectLst/>
                          <a:latin typeface="+mn-lt"/>
                          <a:ea typeface="Arial MT"/>
                          <a:cs typeface="Arial MT"/>
                        </a:rPr>
                        <a:t>Interpret frequency tables, line graphs, bar graph and pie charts </a:t>
                      </a:r>
                    </a:p>
                    <a:p>
                      <a:pPr marL="0" marR="264795" lvl="0" indent="0">
                        <a:lnSpc>
                          <a:spcPct val="106000"/>
                        </a:lnSpc>
                        <a:spcBef>
                          <a:spcPts val="15"/>
                        </a:spcBef>
                        <a:spcAft>
                          <a:spcPts val="0"/>
                        </a:spcAft>
                        <a:buSzPts val="1100"/>
                        <a:buFont typeface="Arial MT"/>
                        <a:buNone/>
                        <a:tabLst>
                          <a:tab pos="271780" algn="l"/>
                        </a:tabLst>
                      </a:pPr>
                      <a:endParaRPr lang="en-GB" sz="1200">
                        <a:effectLst/>
                        <a:latin typeface="+mn-lt"/>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122523"/>
                  </a:ext>
                </a:extLst>
              </a:tr>
            </a:tbl>
          </a:graphicData>
        </a:graphic>
      </p:graphicFrame>
      <p:grpSp>
        <p:nvGrpSpPr>
          <p:cNvPr id="3" name="Group 2">
            <a:extLst>
              <a:ext uri="{FF2B5EF4-FFF2-40B4-BE49-F238E27FC236}">
                <a16:creationId xmlns:a16="http://schemas.microsoft.com/office/drawing/2014/main" id="{BE4C5100-C970-399C-86E9-0898AF41AF36}"/>
              </a:ext>
            </a:extLst>
          </p:cNvPr>
          <p:cNvGrpSpPr/>
          <p:nvPr/>
        </p:nvGrpSpPr>
        <p:grpSpPr>
          <a:xfrm>
            <a:off x="135728" y="7844902"/>
            <a:ext cx="2431267" cy="544043"/>
            <a:chOff x="19271" y="3115819"/>
            <a:chExt cx="2431267" cy="544043"/>
          </a:xfrm>
        </p:grpSpPr>
        <p:pic>
          <p:nvPicPr>
            <p:cNvPr id="10" name="Picture 9">
              <a:extLst>
                <a:ext uri="{FF2B5EF4-FFF2-40B4-BE49-F238E27FC236}">
                  <a16:creationId xmlns:a16="http://schemas.microsoft.com/office/drawing/2014/main" id="{AB4FCD0A-DE32-0FBF-5DA2-918F20684238}"/>
                </a:ext>
              </a:extLst>
            </p:cNvPr>
            <p:cNvPicPr>
              <a:picLocks noChangeAspect="1"/>
            </p:cNvPicPr>
            <p:nvPr/>
          </p:nvPicPr>
          <p:blipFill>
            <a:blip r:embed="rId2"/>
            <a:stretch>
              <a:fillRect/>
            </a:stretch>
          </p:blipFill>
          <p:spPr>
            <a:xfrm>
              <a:off x="19271" y="3115819"/>
              <a:ext cx="663250" cy="544043"/>
            </a:xfrm>
            <a:prstGeom prst="rect">
              <a:avLst/>
            </a:prstGeom>
          </p:spPr>
        </p:pic>
        <p:sp>
          <p:nvSpPr>
            <p:cNvPr id="11" name="TextBox 3">
              <a:extLst>
                <a:ext uri="{FF2B5EF4-FFF2-40B4-BE49-F238E27FC236}">
                  <a16:creationId xmlns:a16="http://schemas.microsoft.com/office/drawing/2014/main" id="{356C59C9-BBA7-44A7-EB58-FC36127F1F47}"/>
                </a:ext>
              </a:extLst>
            </p:cNvPr>
            <p:cNvSpPr txBox="1"/>
            <p:nvPr/>
          </p:nvSpPr>
          <p:spPr>
            <a:xfrm>
              <a:off x="559058" y="3175591"/>
              <a:ext cx="1891480"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a:t>Application Tasks:</a:t>
              </a:r>
            </a:p>
          </p:txBody>
        </p:sp>
      </p:grpSp>
      <p:sp>
        <p:nvSpPr>
          <p:cNvPr id="5" name="TextBox 23">
            <a:extLst>
              <a:ext uri="{FF2B5EF4-FFF2-40B4-BE49-F238E27FC236}">
                <a16:creationId xmlns:a16="http://schemas.microsoft.com/office/drawing/2014/main" id="{4FD12AAC-5044-AAA9-1465-F5AC3671303E}"/>
              </a:ext>
            </a:extLst>
          </p:cNvPr>
          <p:cNvSpPr txBox="1"/>
          <p:nvPr/>
        </p:nvSpPr>
        <p:spPr>
          <a:xfrm>
            <a:off x="2515303" y="7844902"/>
            <a:ext cx="4342697"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0" i="0">
                <a:solidFill>
                  <a:srgbClr val="040C28"/>
                </a:solidFill>
                <a:effectLst/>
                <a:latin typeface="Google Sans"/>
              </a:rPr>
              <a:t>Demonstrate and deepen understanding of knowledge and disciplinary  skills</a:t>
            </a:r>
            <a:r>
              <a:rPr lang="en-GB" sz="1400" b="0" i="0">
                <a:solidFill>
                  <a:srgbClr val="4D5156"/>
                </a:solidFill>
                <a:effectLst/>
                <a:latin typeface="Google Sans"/>
              </a:rPr>
              <a:t>.</a:t>
            </a:r>
            <a:endParaRPr lang="en-GB" sz="1400"/>
          </a:p>
        </p:txBody>
      </p:sp>
      <p:grpSp>
        <p:nvGrpSpPr>
          <p:cNvPr id="6" name="Group 5">
            <a:extLst>
              <a:ext uri="{FF2B5EF4-FFF2-40B4-BE49-F238E27FC236}">
                <a16:creationId xmlns:a16="http://schemas.microsoft.com/office/drawing/2014/main" id="{618B6D17-142B-B986-5754-F11423D4F797}"/>
              </a:ext>
            </a:extLst>
          </p:cNvPr>
          <p:cNvGrpSpPr/>
          <p:nvPr/>
        </p:nvGrpSpPr>
        <p:grpSpPr>
          <a:xfrm>
            <a:off x="211298" y="8608804"/>
            <a:ext cx="2266520" cy="705962"/>
            <a:chOff x="208037" y="8650178"/>
            <a:chExt cx="2266520" cy="705962"/>
          </a:xfrm>
        </p:grpSpPr>
        <p:sp>
          <p:nvSpPr>
            <p:cNvPr id="8" name="TextBox 27">
              <a:extLst>
                <a:ext uri="{FF2B5EF4-FFF2-40B4-BE49-F238E27FC236}">
                  <a16:creationId xmlns:a16="http://schemas.microsoft.com/office/drawing/2014/main" id="{01D41D97-66D9-C36A-43B4-F0309F51A905}"/>
                </a:ext>
              </a:extLst>
            </p:cNvPr>
            <p:cNvSpPr txBox="1"/>
            <p:nvPr/>
          </p:nvSpPr>
          <p:spPr>
            <a:xfrm>
              <a:off x="674064" y="8861988"/>
              <a:ext cx="1800493"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a:t>Core Knowledge:</a:t>
              </a:r>
            </a:p>
          </p:txBody>
        </p:sp>
        <p:pic>
          <p:nvPicPr>
            <p:cNvPr id="9" name="Picture 8" descr="A picture containing text, vector graphics&#10;&#10;Description automatically generated">
              <a:extLst>
                <a:ext uri="{FF2B5EF4-FFF2-40B4-BE49-F238E27FC236}">
                  <a16:creationId xmlns:a16="http://schemas.microsoft.com/office/drawing/2014/main" id="{AE891861-FB2F-11D9-B2B5-30BDF18AF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37" y="8650178"/>
              <a:ext cx="466027" cy="70596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30">
            <a:extLst>
              <a:ext uri="{FF2B5EF4-FFF2-40B4-BE49-F238E27FC236}">
                <a16:creationId xmlns:a16="http://schemas.microsoft.com/office/drawing/2014/main" id="{67DDB28B-3EC1-49D2-0E99-856E8F50A4AB}"/>
              </a:ext>
            </a:extLst>
          </p:cNvPr>
          <p:cNvSpPr txBox="1"/>
          <p:nvPr/>
        </p:nvSpPr>
        <p:spPr>
          <a:xfrm>
            <a:off x="2450699" y="8744857"/>
            <a:ext cx="4342697"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solidFill>
                  <a:srgbClr val="040C28"/>
                </a:solidFill>
                <a:latin typeface="Google Sans"/>
              </a:rPr>
              <a:t>Three questions to recap the learning objectives to secure learning for the lesson content.</a:t>
            </a:r>
            <a:endParaRPr lang="en-GB" sz="1400"/>
          </a:p>
        </p:txBody>
      </p:sp>
      <p:sp>
        <p:nvSpPr>
          <p:cNvPr id="12" name="Footer Placeholder 11">
            <a:extLst>
              <a:ext uri="{FF2B5EF4-FFF2-40B4-BE49-F238E27FC236}">
                <a16:creationId xmlns:a16="http://schemas.microsoft.com/office/drawing/2014/main" id="{7076A37F-6A5C-7968-F5D3-FFAA7DB3F8FC}"/>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7A94B3EB-43FA-1209-26A9-BE4669D3D24B}"/>
              </a:ext>
            </a:extLst>
          </p:cNvPr>
          <p:cNvSpPr>
            <a:spLocks noGrp="1"/>
          </p:cNvSpPr>
          <p:nvPr>
            <p:ph type="sldNum" sz="quarter" idx="12"/>
          </p:nvPr>
        </p:nvSpPr>
        <p:spPr/>
        <p:txBody>
          <a:bodyPr/>
          <a:lstStyle/>
          <a:p>
            <a:fld id="{362E5E6D-3EB7-488C-996E-A22C004A3689}" type="slidenum">
              <a:rPr lang="en-GB" smtClean="0"/>
              <a:t>3</a:t>
            </a:fld>
            <a:endParaRPr lang="en-GB"/>
          </a:p>
        </p:txBody>
      </p:sp>
    </p:spTree>
    <p:extLst>
      <p:ext uri="{BB962C8B-B14F-4D97-AF65-F5344CB8AC3E}">
        <p14:creationId xmlns:p14="http://schemas.microsoft.com/office/powerpoint/2010/main" val="2478360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694-1558-716C-B78A-3C8113C06964}"/>
              </a:ext>
            </a:extLst>
          </p:cNvPr>
          <p:cNvSpPr txBox="1"/>
          <p:nvPr/>
        </p:nvSpPr>
        <p:spPr>
          <a:xfrm>
            <a:off x="210344" y="2966188"/>
            <a:ext cx="6437312" cy="3295389"/>
          </a:xfrm>
          <a:prstGeom prst="rect">
            <a:avLst/>
          </a:prstGeom>
          <a:noFill/>
          <a:ln>
            <a:solidFill>
              <a:schemeClr val="tx1"/>
            </a:solidFill>
          </a:ln>
        </p:spPr>
        <p:txBody>
          <a:bodyPr wrap="square" rtlCol="0">
            <a:spAutoFit/>
          </a:bodyPr>
          <a:lstStyle/>
          <a:p>
            <a:r>
              <a:rPr lang="en-GB" sz="1200"/>
              <a:t>We Do – Describe a Graph</a:t>
            </a:r>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a:p>
            <a:pPr>
              <a:lnSpc>
                <a:spcPct val="150000"/>
              </a:lnSpc>
            </a:pPr>
            <a:endParaRPr lang="en-GB" sz="1200"/>
          </a:p>
        </p:txBody>
      </p:sp>
      <p:pic>
        <p:nvPicPr>
          <p:cNvPr id="17" name="Picture 2">
            <a:extLst>
              <a:ext uri="{FF2B5EF4-FFF2-40B4-BE49-F238E27FC236}">
                <a16:creationId xmlns:a16="http://schemas.microsoft.com/office/drawing/2014/main" id="{A69CD449-B3AB-8297-0774-D8FF99034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58" y="6677492"/>
            <a:ext cx="6466341" cy="20902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90044441-09D6-7377-DDEE-65CE1AB01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29" y="3204321"/>
            <a:ext cx="6466341" cy="20902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FF3E5C-1878-B2E1-00F1-B65710369122}"/>
              </a:ext>
            </a:extLst>
          </p:cNvPr>
          <p:cNvSpPr txBox="1"/>
          <p:nvPr/>
        </p:nvSpPr>
        <p:spPr>
          <a:xfrm>
            <a:off x="224858" y="6392722"/>
            <a:ext cx="6437312" cy="3416320"/>
          </a:xfrm>
          <a:prstGeom prst="rect">
            <a:avLst/>
          </a:prstGeom>
          <a:noFill/>
          <a:ln>
            <a:solidFill>
              <a:schemeClr val="tx1"/>
            </a:solidFill>
          </a:ln>
        </p:spPr>
        <p:txBody>
          <a:bodyPr wrap="square" rtlCol="0">
            <a:spAutoFit/>
          </a:bodyPr>
          <a:lstStyle/>
          <a:p>
            <a:r>
              <a:rPr lang="en-GB" sz="1200"/>
              <a:t>You Do – Describe a Graph</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p:txBody>
      </p:sp>
      <p:pic>
        <p:nvPicPr>
          <p:cNvPr id="8" name="Picture 2" descr="Chart, line chart&#10;&#10;Description automatically generated">
            <a:extLst>
              <a:ext uri="{FF2B5EF4-FFF2-40B4-BE49-F238E27FC236}">
                <a16:creationId xmlns:a16="http://schemas.microsoft.com/office/drawing/2014/main" id="{F3ECFF7E-1D01-F334-50C3-B6F627669430}"/>
              </a:ext>
            </a:extLst>
          </p:cNvPr>
          <p:cNvPicPr>
            <a:picLocks noChangeAspect="1"/>
          </p:cNvPicPr>
          <p:nvPr/>
        </p:nvPicPr>
        <p:blipFill>
          <a:blip r:embed="rId3"/>
          <a:stretch>
            <a:fillRect/>
          </a:stretch>
        </p:blipFill>
        <p:spPr>
          <a:xfrm>
            <a:off x="3697166" y="6559263"/>
            <a:ext cx="2965004" cy="1720381"/>
          </a:xfrm>
          <a:prstGeom prst="rect">
            <a:avLst/>
          </a:prstGeom>
        </p:spPr>
      </p:pic>
      <p:pic>
        <p:nvPicPr>
          <p:cNvPr id="10" name="Picture 9">
            <a:extLst>
              <a:ext uri="{FF2B5EF4-FFF2-40B4-BE49-F238E27FC236}">
                <a16:creationId xmlns:a16="http://schemas.microsoft.com/office/drawing/2014/main" id="{9F4A6679-8AC5-F092-E2E1-36070D13AF98}"/>
              </a:ext>
            </a:extLst>
          </p:cNvPr>
          <p:cNvPicPr>
            <a:picLocks noChangeAspect="1"/>
          </p:cNvPicPr>
          <p:nvPr/>
        </p:nvPicPr>
        <p:blipFill>
          <a:blip r:embed="rId4"/>
          <a:stretch>
            <a:fillRect/>
          </a:stretch>
        </p:blipFill>
        <p:spPr>
          <a:xfrm>
            <a:off x="3682652" y="3073176"/>
            <a:ext cx="2965004" cy="1963999"/>
          </a:xfrm>
          <a:prstGeom prst="rect">
            <a:avLst/>
          </a:prstGeom>
        </p:spPr>
      </p:pic>
      <p:sp>
        <p:nvSpPr>
          <p:cNvPr id="2" name="Footer Placeholder 1">
            <a:extLst>
              <a:ext uri="{FF2B5EF4-FFF2-40B4-BE49-F238E27FC236}">
                <a16:creationId xmlns:a16="http://schemas.microsoft.com/office/drawing/2014/main" id="{3F268AD3-F75B-3DFF-4242-5DA24F07BE98}"/>
              </a:ext>
            </a:extLst>
          </p:cNvPr>
          <p:cNvSpPr>
            <a:spLocks noGrp="1"/>
          </p:cNvSpPr>
          <p:nvPr>
            <p:ph type="ftr" sz="quarter" idx="11"/>
          </p:nvPr>
        </p:nvSpPr>
        <p:spPr>
          <a:xfrm>
            <a:off x="2286227" y="8261964"/>
            <a:ext cx="2314575" cy="527403"/>
          </a:xfrm>
        </p:spPr>
        <p:txBody>
          <a:bodyPr/>
          <a:lstStyle/>
          <a:p>
            <a:endParaRPr lang="en-GB"/>
          </a:p>
        </p:txBody>
      </p:sp>
      <p:sp>
        <p:nvSpPr>
          <p:cNvPr id="7" name="Slide Number Placeholder 6">
            <a:extLst>
              <a:ext uri="{FF2B5EF4-FFF2-40B4-BE49-F238E27FC236}">
                <a16:creationId xmlns:a16="http://schemas.microsoft.com/office/drawing/2014/main" id="{D39224EF-8000-3909-D1AD-97BAF34686BF}"/>
              </a:ext>
            </a:extLst>
          </p:cNvPr>
          <p:cNvSpPr>
            <a:spLocks noGrp="1"/>
          </p:cNvSpPr>
          <p:nvPr>
            <p:ph type="sldNum" sz="quarter" idx="12"/>
          </p:nvPr>
        </p:nvSpPr>
        <p:spPr/>
        <p:txBody>
          <a:bodyPr/>
          <a:lstStyle/>
          <a:p>
            <a:fld id="{362E5E6D-3EB7-488C-996E-A22C004A3689}" type="slidenum">
              <a:rPr lang="en-GB" smtClean="0"/>
              <a:t>30</a:t>
            </a:fld>
            <a:endParaRPr lang="en-GB"/>
          </a:p>
        </p:txBody>
      </p:sp>
      <p:grpSp>
        <p:nvGrpSpPr>
          <p:cNvPr id="9" name="Group 8">
            <a:extLst>
              <a:ext uri="{FF2B5EF4-FFF2-40B4-BE49-F238E27FC236}">
                <a16:creationId xmlns:a16="http://schemas.microsoft.com/office/drawing/2014/main" id="{8ACDBB08-2168-3EE8-9EB9-AA00DC423C26}"/>
              </a:ext>
            </a:extLst>
          </p:cNvPr>
          <p:cNvGrpSpPr/>
          <p:nvPr/>
        </p:nvGrpSpPr>
        <p:grpSpPr>
          <a:xfrm>
            <a:off x="210344" y="2410385"/>
            <a:ext cx="2496280" cy="450511"/>
            <a:chOff x="-42413" y="3058397"/>
            <a:chExt cx="3031074" cy="544043"/>
          </a:xfrm>
        </p:grpSpPr>
        <p:pic>
          <p:nvPicPr>
            <p:cNvPr id="11" name="Picture 10">
              <a:extLst>
                <a:ext uri="{FF2B5EF4-FFF2-40B4-BE49-F238E27FC236}">
                  <a16:creationId xmlns:a16="http://schemas.microsoft.com/office/drawing/2014/main" id="{DB343B29-44DF-D7D0-AC40-F20F3EE4B8CD}"/>
                </a:ext>
              </a:extLst>
            </p:cNvPr>
            <p:cNvPicPr>
              <a:picLocks noChangeAspect="1"/>
            </p:cNvPicPr>
            <p:nvPr/>
          </p:nvPicPr>
          <p:blipFill>
            <a:blip r:embed="rId5"/>
            <a:stretch>
              <a:fillRect/>
            </a:stretch>
          </p:blipFill>
          <p:spPr>
            <a:xfrm>
              <a:off x="-42413" y="3058397"/>
              <a:ext cx="663250" cy="544043"/>
            </a:xfrm>
            <a:prstGeom prst="rect">
              <a:avLst/>
            </a:prstGeom>
          </p:spPr>
        </p:pic>
        <p:sp>
          <p:nvSpPr>
            <p:cNvPr id="12" name="TextBox 3">
              <a:extLst>
                <a:ext uri="{FF2B5EF4-FFF2-40B4-BE49-F238E27FC236}">
                  <a16:creationId xmlns:a16="http://schemas.microsoft.com/office/drawing/2014/main" id="{76C32336-DB35-D0E1-47E5-E1284D16FCE6}"/>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sp>
        <p:nvSpPr>
          <p:cNvPr id="18" name="TextBox 17">
            <a:extLst>
              <a:ext uri="{FF2B5EF4-FFF2-40B4-BE49-F238E27FC236}">
                <a16:creationId xmlns:a16="http://schemas.microsoft.com/office/drawing/2014/main" id="{A2C54742-C497-FA52-B939-12B5A9EDC410}"/>
              </a:ext>
            </a:extLst>
          </p:cNvPr>
          <p:cNvSpPr txBox="1"/>
          <p:nvPr/>
        </p:nvSpPr>
        <p:spPr>
          <a:xfrm>
            <a:off x="210344" y="730823"/>
            <a:ext cx="6437312" cy="1569660"/>
          </a:xfrm>
          <a:prstGeom prst="rect">
            <a:avLst/>
          </a:prstGeom>
          <a:noFill/>
          <a:ln>
            <a:solidFill>
              <a:schemeClr val="tx1"/>
            </a:solidFill>
          </a:ln>
        </p:spPr>
        <p:txBody>
          <a:bodyPr wrap="square" rtlCol="0">
            <a:spAutoFit/>
          </a:bodyPr>
          <a:lstStyle/>
          <a:p>
            <a:r>
              <a:rPr lang="en-GB" sz="1200"/>
              <a:t>1. What is a cooling curve graph?</a:t>
            </a:r>
          </a:p>
          <a:p>
            <a:endParaRPr lang="en-GB" sz="1200"/>
          </a:p>
          <a:p>
            <a:r>
              <a:rPr lang="en-GB" sz="1200"/>
              <a:t>2. What does the x-axis represent on a cooling curve graph?</a:t>
            </a:r>
          </a:p>
          <a:p>
            <a:pPr marL="171450" indent="-171450">
              <a:buFont typeface="Arial" panose="020B0604020202020204" pitchFamily="34" charset="0"/>
              <a:buChar char="•"/>
            </a:pPr>
            <a:endParaRPr lang="en-GB" sz="1200"/>
          </a:p>
          <a:p>
            <a:r>
              <a:rPr lang="en-GB" sz="1200"/>
              <a:t>3. What does the y-axis represent on a cooling curve graph?</a:t>
            </a:r>
          </a:p>
          <a:p>
            <a:pPr marL="171450" indent="-171450">
              <a:buFont typeface="Arial" panose="020B0604020202020204" pitchFamily="34" charset="0"/>
              <a:buChar char="•"/>
            </a:pPr>
            <a:endParaRPr lang="en-GB" sz="1200"/>
          </a:p>
          <a:p>
            <a:r>
              <a:rPr lang="en-GB" sz="1200"/>
              <a:t>4. What does a horizontal line on a cooling curve graph indicate?</a:t>
            </a:r>
          </a:p>
          <a:p>
            <a:endParaRPr lang="en-GB" sz="1200"/>
          </a:p>
        </p:txBody>
      </p:sp>
      <p:grpSp>
        <p:nvGrpSpPr>
          <p:cNvPr id="19" name="Group 18">
            <a:extLst>
              <a:ext uri="{FF2B5EF4-FFF2-40B4-BE49-F238E27FC236}">
                <a16:creationId xmlns:a16="http://schemas.microsoft.com/office/drawing/2014/main" id="{7B487ADB-7FCC-F9FC-8BE6-36664BDB1014}"/>
              </a:ext>
            </a:extLst>
          </p:cNvPr>
          <p:cNvGrpSpPr/>
          <p:nvPr/>
        </p:nvGrpSpPr>
        <p:grpSpPr>
          <a:xfrm>
            <a:off x="283596" y="217179"/>
            <a:ext cx="1044958" cy="454529"/>
            <a:chOff x="-4037168" y="3352041"/>
            <a:chExt cx="1128199" cy="505063"/>
          </a:xfrm>
        </p:grpSpPr>
        <p:sp>
          <p:nvSpPr>
            <p:cNvPr id="20" name="TextBox 7">
              <a:extLst>
                <a:ext uri="{FF2B5EF4-FFF2-40B4-BE49-F238E27FC236}">
                  <a16:creationId xmlns:a16="http://schemas.microsoft.com/office/drawing/2014/main" id="{2A1F22BA-C80C-9A29-4393-A5CEEE47B75A}"/>
                </a:ext>
              </a:extLst>
            </p:cNvPr>
            <p:cNvSpPr txBox="1"/>
            <p:nvPr/>
          </p:nvSpPr>
          <p:spPr>
            <a:xfrm>
              <a:off x="-3632332" y="3446136"/>
              <a:ext cx="723363" cy="37619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SLOP:</a:t>
              </a:r>
            </a:p>
          </p:txBody>
        </p:sp>
        <p:pic>
          <p:nvPicPr>
            <p:cNvPr id="21" name="Picture 20">
              <a:extLst>
                <a:ext uri="{FF2B5EF4-FFF2-40B4-BE49-F238E27FC236}">
                  <a16:creationId xmlns:a16="http://schemas.microsoft.com/office/drawing/2014/main" id="{650D3C93-436C-3C57-C772-90A22347C171}"/>
                </a:ext>
              </a:extLst>
            </p:cNvPr>
            <p:cNvPicPr>
              <a:picLocks noChangeAspect="1"/>
            </p:cNvPicPr>
            <p:nvPr/>
          </p:nvPicPr>
          <p:blipFill>
            <a:blip r:embed="rId6"/>
            <a:stretch>
              <a:fillRect/>
            </a:stretch>
          </p:blipFill>
          <p:spPr>
            <a:xfrm>
              <a:off x="-4037168" y="3352041"/>
              <a:ext cx="505063" cy="505063"/>
            </a:xfrm>
            <a:prstGeom prst="rect">
              <a:avLst/>
            </a:prstGeom>
          </p:spPr>
        </p:pic>
      </p:grpSp>
      <p:pic>
        <p:nvPicPr>
          <p:cNvPr id="23" name="Picture 2">
            <a:extLst>
              <a:ext uri="{FF2B5EF4-FFF2-40B4-BE49-F238E27FC236}">
                <a16:creationId xmlns:a16="http://schemas.microsoft.com/office/drawing/2014/main" id="{419F72EC-B925-08CB-E7C4-2543A0C94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767"/>
          <a:stretch/>
        </p:blipFill>
        <p:spPr bwMode="auto">
          <a:xfrm rot="10800000">
            <a:off x="181314" y="5275307"/>
            <a:ext cx="6466341" cy="9664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221932FA-212D-C77E-555A-D9B8F58DC5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767"/>
          <a:stretch/>
        </p:blipFill>
        <p:spPr bwMode="auto">
          <a:xfrm rot="10800000">
            <a:off x="210343" y="8756486"/>
            <a:ext cx="6466341" cy="96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2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3250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600"/>
          </a:p>
        </p:txBody>
      </p:sp>
      <p:sp>
        <p:nvSpPr>
          <p:cNvPr id="2" name="Footer Placeholder 1">
            <a:extLst>
              <a:ext uri="{FF2B5EF4-FFF2-40B4-BE49-F238E27FC236}">
                <a16:creationId xmlns:a16="http://schemas.microsoft.com/office/drawing/2014/main" id="{09AB11AE-EE51-04F9-23DD-B0EC6D2186DA}"/>
              </a:ext>
            </a:extLst>
          </p:cNvPr>
          <p:cNvSpPr>
            <a:spLocks noGrp="1"/>
          </p:cNvSpPr>
          <p:nvPr>
            <p:ph type="ftr" sz="quarter" idx="11"/>
          </p:nvPr>
        </p:nvSpPr>
        <p:spPr/>
        <p:txBody>
          <a:bodyPr/>
          <a:lstStyle/>
          <a:p>
            <a:endParaRPr lang="en-GB"/>
          </a:p>
        </p:txBody>
      </p:sp>
      <p:sp>
        <p:nvSpPr>
          <p:cNvPr id="13" name="TextBox 12">
            <a:extLst>
              <a:ext uri="{FF2B5EF4-FFF2-40B4-BE49-F238E27FC236}">
                <a16:creationId xmlns:a16="http://schemas.microsoft.com/office/drawing/2014/main" id="{AD35A0AD-00DF-B460-2172-2F57C160DE69}"/>
              </a:ext>
            </a:extLst>
          </p:cNvPr>
          <p:cNvSpPr txBox="1"/>
          <p:nvPr/>
        </p:nvSpPr>
        <p:spPr>
          <a:xfrm>
            <a:off x="214085" y="386812"/>
            <a:ext cx="6437312" cy="9325630"/>
          </a:xfrm>
          <a:prstGeom prst="rect">
            <a:avLst/>
          </a:prstGeom>
          <a:noFill/>
          <a:ln>
            <a:solidFill>
              <a:schemeClr val="tx1"/>
            </a:solidFill>
          </a:ln>
        </p:spPr>
        <p:txBody>
          <a:bodyPr wrap="square" rtlCol="0">
            <a:spAutoFit/>
          </a:bodyPr>
          <a:lstStyle/>
          <a:p>
            <a:r>
              <a:rPr lang="en-GB" sz="1200"/>
              <a:t>A student heated an unknown substance to 94°C before measuring the temperature over a period of 20 minutes. The substance was a liquid at 94°C.</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pPr marL="228600" indent="-228600">
              <a:buAutoNum type="arabicPeriod"/>
            </a:pPr>
            <a:r>
              <a:rPr lang="en-GB" sz="1200"/>
              <a:t>Identify the change of state shown on the graph and whether this change is exothermic or endothermic</a:t>
            </a:r>
          </a:p>
          <a:p>
            <a:pPr marL="228600" indent="-228600">
              <a:buAutoNum type="arabicPeriod"/>
            </a:pPr>
            <a:endParaRPr lang="en-GB" sz="1200"/>
          </a:p>
          <a:p>
            <a:pPr marL="228600" indent="-228600">
              <a:buAutoNum type="arabicPeriod"/>
            </a:pPr>
            <a:r>
              <a:rPr lang="en-GB" sz="1200"/>
              <a:t>Complete the graph to include axis labels </a:t>
            </a:r>
          </a:p>
          <a:p>
            <a:pPr marL="228600" indent="-228600">
              <a:buAutoNum type="arabicPeriod"/>
            </a:pPr>
            <a:endParaRPr lang="en-GB" sz="1200"/>
          </a:p>
          <a:p>
            <a:pPr marL="228600" indent="-228600">
              <a:buAutoNum type="arabicPeriod"/>
            </a:pPr>
            <a:r>
              <a:rPr lang="en-GB" sz="1200"/>
              <a:t>Circle the anomalous result.</a:t>
            </a:r>
          </a:p>
          <a:p>
            <a:endParaRPr lang="en-GB" sz="1200"/>
          </a:p>
          <a:p>
            <a:r>
              <a:rPr lang="en-GB" sz="1200"/>
              <a:t>A student is given a table showing melting points of different substances. </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pPr marL="228600" indent="-228600">
              <a:buAutoNum type="arabicPeriod"/>
            </a:pPr>
            <a:r>
              <a:rPr lang="en-GB" sz="1200"/>
              <a:t>Identify the which the unknown substance is most likely to be. </a:t>
            </a:r>
          </a:p>
          <a:p>
            <a:pPr marL="228600" indent="-228600">
              <a:buAutoNum type="arabicPeriod"/>
            </a:pPr>
            <a:endParaRPr lang="en-GB" sz="1200"/>
          </a:p>
          <a:p>
            <a:pPr marL="228600" indent="-228600">
              <a:buAutoNum type="arabicPeriod"/>
            </a:pPr>
            <a:r>
              <a:rPr lang="en-GB" sz="1200"/>
              <a:t>Explain your answer.</a:t>
            </a:r>
          </a:p>
          <a:p>
            <a:endParaRPr lang="en-GB" sz="1200"/>
          </a:p>
          <a:p>
            <a:endParaRPr lang="en-GB" sz="1200"/>
          </a:p>
        </p:txBody>
      </p:sp>
      <p:pic>
        <p:nvPicPr>
          <p:cNvPr id="18" name="Picture 17">
            <a:extLst>
              <a:ext uri="{FF2B5EF4-FFF2-40B4-BE49-F238E27FC236}">
                <a16:creationId xmlns:a16="http://schemas.microsoft.com/office/drawing/2014/main" id="{AB998897-E2DC-7AD8-5BE9-3333FCDEA636}"/>
              </a:ext>
            </a:extLst>
          </p:cNvPr>
          <p:cNvPicPr>
            <a:picLocks noChangeAspect="1"/>
          </p:cNvPicPr>
          <p:nvPr/>
        </p:nvPicPr>
        <p:blipFill>
          <a:blip r:embed="rId2"/>
          <a:stretch>
            <a:fillRect/>
          </a:stretch>
        </p:blipFill>
        <p:spPr>
          <a:xfrm>
            <a:off x="728890" y="852933"/>
            <a:ext cx="5557248" cy="4325025"/>
          </a:xfrm>
          <a:prstGeom prst="rect">
            <a:avLst/>
          </a:prstGeom>
        </p:spPr>
      </p:pic>
      <p:graphicFrame>
        <p:nvGraphicFramePr>
          <p:cNvPr id="19" name="Table 18">
            <a:extLst>
              <a:ext uri="{FF2B5EF4-FFF2-40B4-BE49-F238E27FC236}">
                <a16:creationId xmlns:a16="http://schemas.microsoft.com/office/drawing/2014/main" id="{24B3E23E-B61E-9711-BE16-AD70E5DE0967}"/>
              </a:ext>
            </a:extLst>
          </p:cNvPr>
          <p:cNvGraphicFramePr>
            <a:graphicFrameLocks noGrp="1"/>
          </p:cNvGraphicFramePr>
          <p:nvPr>
            <p:extLst>
              <p:ext uri="{D42A27DB-BD31-4B8C-83A1-F6EECF244321}">
                <p14:modId xmlns:p14="http://schemas.microsoft.com/office/powerpoint/2010/main" val="120997960"/>
              </p:ext>
            </p:extLst>
          </p:nvPr>
        </p:nvGraphicFramePr>
        <p:xfrm>
          <a:off x="761999" y="6993414"/>
          <a:ext cx="5334002" cy="1460044"/>
        </p:xfrm>
        <a:graphic>
          <a:graphicData uri="http://schemas.openxmlformats.org/drawingml/2006/table">
            <a:tbl>
              <a:tblPr firstRow="1" bandRow="1">
                <a:tableStyleId>{5940675A-B579-460E-94D1-54222C63F5DA}</a:tableStyleId>
              </a:tblPr>
              <a:tblGrid>
                <a:gridCol w="2667001">
                  <a:extLst>
                    <a:ext uri="{9D8B030D-6E8A-4147-A177-3AD203B41FA5}">
                      <a16:colId xmlns:a16="http://schemas.microsoft.com/office/drawing/2014/main" val="597148763"/>
                    </a:ext>
                  </a:extLst>
                </a:gridCol>
                <a:gridCol w="2667001">
                  <a:extLst>
                    <a:ext uri="{9D8B030D-6E8A-4147-A177-3AD203B41FA5}">
                      <a16:colId xmlns:a16="http://schemas.microsoft.com/office/drawing/2014/main" val="2205070516"/>
                    </a:ext>
                  </a:extLst>
                </a:gridCol>
              </a:tblGrid>
              <a:tr h="365011">
                <a:tc>
                  <a:txBody>
                    <a:bodyPr/>
                    <a:lstStyle/>
                    <a:p>
                      <a:pPr algn="ctr"/>
                      <a:r>
                        <a:rPr lang="en-GB" b="1">
                          <a:solidFill>
                            <a:srgbClr val="002060"/>
                          </a:solidFill>
                        </a:rPr>
                        <a:t>Substance</a:t>
                      </a:r>
                    </a:p>
                  </a:txBody>
                  <a:tcPr anchor="ctr">
                    <a:solidFill>
                      <a:schemeClr val="bg1">
                        <a:lumMod val="95000"/>
                      </a:schemeClr>
                    </a:solidFill>
                  </a:tcPr>
                </a:tc>
                <a:tc>
                  <a:txBody>
                    <a:bodyPr/>
                    <a:lstStyle/>
                    <a:p>
                      <a:pPr algn="ctr"/>
                      <a:r>
                        <a:rPr lang="en-GB" b="1">
                          <a:solidFill>
                            <a:srgbClr val="002060"/>
                          </a:solidFill>
                        </a:rPr>
                        <a:t>Melting Point (</a:t>
                      </a:r>
                      <a:r>
                        <a:rPr lang="en-GB" b="1"/>
                        <a:t>°C</a:t>
                      </a:r>
                      <a:r>
                        <a:rPr lang="en-GB" b="1">
                          <a:solidFill>
                            <a:srgbClr val="002060"/>
                          </a:solidFill>
                        </a:rPr>
                        <a:t>)</a:t>
                      </a:r>
                    </a:p>
                  </a:txBody>
                  <a:tcPr anchor="ctr">
                    <a:solidFill>
                      <a:schemeClr val="bg1">
                        <a:lumMod val="95000"/>
                      </a:schemeClr>
                    </a:solidFill>
                  </a:tcPr>
                </a:tc>
                <a:extLst>
                  <a:ext uri="{0D108BD9-81ED-4DB2-BD59-A6C34878D82A}">
                    <a16:rowId xmlns:a16="http://schemas.microsoft.com/office/drawing/2014/main" val="1945738629"/>
                  </a:ext>
                </a:extLst>
              </a:tr>
              <a:tr h="365011">
                <a:tc>
                  <a:txBody>
                    <a:bodyPr/>
                    <a:lstStyle/>
                    <a:p>
                      <a:pPr algn="ctr"/>
                      <a:r>
                        <a:rPr lang="en-GB">
                          <a:solidFill>
                            <a:srgbClr val="002060"/>
                          </a:solidFill>
                        </a:rPr>
                        <a:t>Stearic Acid</a:t>
                      </a:r>
                    </a:p>
                  </a:txBody>
                  <a:tcPr anchor="ctr"/>
                </a:tc>
                <a:tc>
                  <a:txBody>
                    <a:bodyPr/>
                    <a:lstStyle/>
                    <a:p>
                      <a:pPr algn="ctr"/>
                      <a:r>
                        <a:rPr lang="en-GB">
                          <a:solidFill>
                            <a:srgbClr val="002060"/>
                          </a:solidFill>
                        </a:rPr>
                        <a:t>70</a:t>
                      </a:r>
                    </a:p>
                  </a:txBody>
                  <a:tcPr anchor="ctr"/>
                </a:tc>
                <a:extLst>
                  <a:ext uri="{0D108BD9-81ED-4DB2-BD59-A6C34878D82A}">
                    <a16:rowId xmlns:a16="http://schemas.microsoft.com/office/drawing/2014/main" val="670804136"/>
                  </a:ext>
                </a:extLst>
              </a:tr>
              <a:tr h="365011">
                <a:tc>
                  <a:txBody>
                    <a:bodyPr/>
                    <a:lstStyle/>
                    <a:p>
                      <a:pPr algn="ctr"/>
                      <a:r>
                        <a:rPr lang="en-GB">
                          <a:solidFill>
                            <a:srgbClr val="002060"/>
                          </a:solidFill>
                        </a:rPr>
                        <a:t>Acetic Acid</a:t>
                      </a:r>
                    </a:p>
                  </a:txBody>
                  <a:tcPr anchor="ctr"/>
                </a:tc>
                <a:tc>
                  <a:txBody>
                    <a:bodyPr/>
                    <a:lstStyle/>
                    <a:p>
                      <a:pPr algn="ctr"/>
                      <a:r>
                        <a:rPr lang="en-GB">
                          <a:solidFill>
                            <a:srgbClr val="002060"/>
                          </a:solidFill>
                        </a:rPr>
                        <a:t>30</a:t>
                      </a:r>
                    </a:p>
                  </a:txBody>
                  <a:tcPr anchor="ctr"/>
                </a:tc>
                <a:extLst>
                  <a:ext uri="{0D108BD9-81ED-4DB2-BD59-A6C34878D82A}">
                    <a16:rowId xmlns:a16="http://schemas.microsoft.com/office/drawing/2014/main" val="1602825501"/>
                  </a:ext>
                </a:extLst>
              </a:tr>
              <a:tr h="365011">
                <a:tc>
                  <a:txBody>
                    <a:bodyPr/>
                    <a:lstStyle/>
                    <a:p>
                      <a:pPr algn="ctr"/>
                      <a:r>
                        <a:rPr lang="en-GB">
                          <a:solidFill>
                            <a:srgbClr val="002060"/>
                          </a:solidFill>
                        </a:rPr>
                        <a:t>Tri-chloroacetone</a:t>
                      </a:r>
                    </a:p>
                  </a:txBody>
                  <a:tcPr anchor="ctr"/>
                </a:tc>
                <a:tc>
                  <a:txBody>
                    <a:bodyPr/>
                    <a:lstStyle/>
                    <a:p>
                      <a:pPr algn="ctr"/>
                      <a:r>
                        <a:rPr lang="en-GB">
                          <a:solidFill>
                            <a:srgbClr val="002060"/>
                          </a:solidFill>
                        </a:rPr>
                        <a:t>50</a:t>
                      </a:r>
                    </a:p>
                  </a:txBody>
                  <a:tcPr anchor="ctr"/>
                </a:tc>
                <a:extLst>
                  <a:ext uri="{0D108BD9-81ED-4DB2-BD59-A6C34878D82A}">
                    <a16:rowId xmlns:a16="http://schemas.microsoft.com/office/drawing/2014/main" val="2232692719"/>
                  </a:ext>
                </a:extLst>
              </a:tr>
            </a:tbl>
          </a:graphicData>
        </a:graphic>
      </p:graphicFrame>
    </p:spTree>
    <p:extLst>
      <p:ext uri="{BB962C8B-B14F-4D97-AF65-F5344CB8AC3E}">
        <p14:creationId xmlns:p14="http://schemas.microsoft.com/office/powerpoint/2010/main" val="1364596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3250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600"/>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_______________________________________________________________________________</a:t>
            </a:r>
          </a:p>
          <a:p>
            <a:pPr>
              <a:lnSpc>
                <a:spcPct val="150000"/>
              </a:lnSpc>
            </a:pPr>
            <a:r>
              <a:rPr lang="en-GB" sz="1200"/>
              <a:t>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9AB11AE-EE51-04F9-23DD-B0EC6D2186DA}"/>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505B708-908A-B437-750A-F2EB11B95D48}"/>
              </a:ext>
            </a:extLst>
          </p:cNvPr>
          <p:cNvSpPr>
            <a:spLocks noGrp="1"/>
          </p:cNvSpPr>
          <p:nvPr>
            <p:ph type="sldNum" sz="quarter" idx="12"/>
          </p:nvPr>
        </p:nvSpPr>
        <p:spPr/>
        <p:txBody>
          <a:bodyPr/>
          <a:lstStyle/>
          <a:p>
            <a:fld id="{362E5E6D-3EB7-488C-996E-A22C004A3689}" type="slidenum">
              <a:rPr lang="en-GB" smtClean="0"/>
              <a:t>32</a:t>
            </a:fld>
            <a:endParaRPr lang="en-GB"/>
          </a:p>
        </p:txBody>
      </p:sp>
      <p:sp>
        <p:nvSpPr>
          <p:cNvPr id="14" name="Content Placeholder 2">
            <a:extLst>
              <a:ext uri="{FF2B5EF4-FFF2-40B4-BE49-F238E27FC236}">
                <a16:creationId xmlns:a16="http://schemas.microsoft.com/office/drawing/2014/main" id="{41FAC6DF-F687-E3E5-B96F-30E120C59CC9}"/>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Tree>
    <p:extLst>
      <p:ext uri="{BB962C8B-B14F-4D97-AF65-F5344CB8AC3E}">
        <p14:creationId xmlns:p14="http://schemas.microsoft.com/office/powerpoint/2010/main" val="75637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10230" y="2945487"/>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129" y="2924764"/>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219" y="2973976"/>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255" y="2864756"/>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2080117457"/>
              </p:ext>
            </p:extLst>
          </p:nvPr>
        </p:nvGraphicFramePr>
        <p:xfrm>
          <a:off x="239258" y="3393166"/>
          <a:ext cx="6437312" cy="1739088"/>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system to the surroundings.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surroundings to the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200">
                          <a:solidFill>
                            <a:schemeClr val="tx1"/>
                          </a:solidFill>
                          <a:effectLst/>
                          <a:latin typeface="+mn-lt"/>
                        </a:rPr>
                        <a:t> </a:t>
                      </a:r>
                      <a:r>
                        <a:rPr lang="en-GB" sz="1200" b="0" i="0">
                          <a:solidFill>
                            <a:schemeClr val="tx1"/>
                          </a:solidFill>
                          <a:effectLst/>
                          <a:latin typeface="+mn-lt"/>
                        </a:rPr>
                        <a:t>Notice or perceive (something) and register it as being significant. </a:t>
                      </a: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205132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3" y="1675463"/>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5" y="1539138"/>
            <a:ext cx="5152980" cy="830997"/>
          </a:xfrm>
          <a:prstGeom prst="rect">
            <a:avLst/>
          </a:prstGeom>
          <a:noFill/>
        </p:spPr>
        <p:txBody>
          <a:bodyPr wrap="square" rtlCol="0">
            <a:spAutoFit/>
          </a:bodyPr>
          <a:lstStyle/>
          <a:p>
            <a:pPr marL="285750" indent="-285750">
              <a:buFont typeface="Arial" panose="020B0604020202020204" pitchFamily="34" charset="0"/>
              <a:buChar char="•"/>
            </a:pPr>
            <a:r>
              <a:rPr lang="en-GB" sz="1200"/>
              <a:t>When a substance changes state, energy is transferred to or from the surroundings.</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Interpret frequency tables, line graphs, bar graph and pie charts</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81430" y="5130426"/>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39258" y="5436882"/>
            <a:ext cx="6437312" cy="4339650"/>
          </a:xfrm>
          <a:prstGeom prst="rect">
            <a:avLst/>
          </a:prstGeom>
          <a:noFill/>
          <a:ln>
            <a:solidFill>
              <a:schemeClr val="tx1"/>
            </a:solidFill>
          </a:ln>
        </p:spPr>
        <p:txBody>
          <a:bodyPr wrap="square" rtlCol="0">
            <a:spAutoFit/>
          </a:bodyPr>
          <a:lstStyle/>
          <a:p>
            <a:r>
              <a:rPr lang="en-GB" sz="1200"/>
              <a:t>When a substance changes state, energy is transferred to or from the surroundings. </a:t>
            </a:r>
          </a:p>
          <a:p>
            <a:r>
              <a:rPr lang="en-GB" sz="1200"/>
              <a:t>- When energy is taken in from the surroundings, this is an </a:t>
            </a:r>
            <a:r>
              <a:rPr lang="en-GB" sz="1200" b="1"/>
              <a:t>endothermic</a:t>
            </a:r>
            <a:r>
              <a:rPr lang="en-GB" sz="1200"/>
              <a:t> process. As the particles gain more energy the state changes from </a:t>
            </a:r>
            <a:r>
              <a:rPr lang="en-GB" sz="1200" b="1"/>
              <a:t>a solid to a liquid to a gas</a:t>
            </a:r>
            <a:r>
              <a:rPr lang="en-GB" sz="1200"/>
              <a:t>.</a:t>
            </a:r>
          </a:p>
          <a:p>
            <a:r>
              <a:rPr lang="en-GB" sz="1200"/>
              <a:t>- When energy is transferred to the surroundings, this is an </a:t>
            </a:r>
            <a:r>
              <a:rPr lang="en-GB" sz="1200" b="1"/>
              <a:t>exothermic</a:t>
            </a:r>
            <a:r>
              <a:rPr lang="en-GB" sz="1200"/>
              <a:t> process. As the particles lose energy the state changes from </a:t>
            </a:r>
            <a:r>
              <a:rPr lang="en-GB" sz="1200" b="1"/>
              <a:t>a gas to a liquid to a solid</a:t>
            </a:r>
            <a:r>
              <a:rPr lang="en-GB" sz="1200"/>
              <a:t>.</a:t>
            </a:r>
          </a:p>
          <a:p>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99017" y="201241"/>
            <a:ext cx="6360247" cy="454529"/>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How is energy transferred when a substance changes state? (Part 2)</a:t>
            </a:r>
          </a:p>
          <a:p>
            <a:pPr marL="0" indent="0">
              <a:buFont typeface="Arial" panose="020B0604020202020204" pitchFamily="34" charset="0"/>
              <a:buNone/>
            </a:pPr>
            <a:endParaRPr lang="en-GB"/>
          </a:p>
        </p:txBody>
      </p:sp>
      <p:sp>
        <p:nvSpPr>
          <p:cNvPr id="2" name="Footer Placeholder 1">
            <a:extLst>
              <a:ext uri="{FF2B5EF4-FFF2-40B4-BE49-F238E27FC236}">
                <a16:creationId xmlns:a16="http://schemas.microsoft.com/office/drawing/2014/main" id="{158BE66A-56B8-5FCA-5AE2-3A47A9154274}"/>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DE2AC01C-F1C4-96BD-87EC-14F52FF99138}"/>
              </a:ext>
            </a:extLst>
          </p:cNvPr>
          <p:cNvSpPr>
            <a:spLocks noGrp="1"/>
          </p:cNvSpPr>
          <p:nvPr>
            <p:ph type="sldNum" sz="quarter" idx="12"/>
          </p:nvPr>
        </p:nvSpPr>
        <p:spPr/>
        <p:txBody>
          <a:bodyPr/>
          <a:lstStyle/>
          <a:p>
            <a:fld id="{362E5E6D-3EB7-488C-996E-A22C004A3689}" type="slidenum">
              <a:rPr lang="en-GB" smtClean="0"/>
              <a:t>33</a:t>
            </a:fld>
            <a:endParaRPr lang="en-GB"/>
          </a:p>
        </p:txBody>
      </p:sp>
      <p:pic>
        <p:nvPicPr>
          <p:cNvPr id="4" name="Picture 4" descr="Diagram&#10;&#10;Description automatically generated">
            <a:extLst>
              <a:ext uri="{FF2B5EF4-FFF2-40B4-BE49-F238E27FC236}">
                <a16:creationId xmlns:a16="http://schemas.microsoft.com/office/drawing/2014/main" id="{4664EB7C-9194-1916-5031-D7392F45D11D}"/>
              </a:ext>
            </a:extLst>
          </p:cNvPr>
          <p:cNvPicPr>
            <a:picLocks noChangeAspect="1"/>
          </p:cNvPicPr>
          <p:nvPr/>
        </p:nvPicPr>
        <p:blipFill>
          <a:blip r:embed="rId6"/>
          <a:stretch>
            <a:fillRect/>
          </a:stretch>
        </p:blipFill>
        <p:spPr>
          <a:xfrm>
            <a:off x="2157061" y="6677935"/>
            <a:ext cx="2543876" cy="2928945"/>
          </a:xfrm>
          <a:prstGeom prst="rect">
            <a:avLst/>
          </a:prstGeom>
        </p:spPr>
      </p:pic>
    </p:spTree>
    <p:extLst>
      <p:ext uri="{BB962C8B-B14F-4D97-AF65-F5344CB8AC3E}">
        <p14:creationId xmlns:p14="http://schemas.microsoft.com/office/powerpoint/2010/main" val="370350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3D694-1558-716C-B78A-3C8113C06964}"/>
              </a:ext>
            </a:extLst>
          </p:cNvPr>
          <p:cNvSpPr txBox="1"/>
          <p:nvPr/>
        </p:nvSpPr>
        <p:spPr>
          <a:xfrm>
            <a:off x="210344" y="657216"/>
            <a:ext cx="6437312" cy="3231654"/>
          </a:xfrm>
          <a:prstGeom prst="rect">
            <a:avLst/>
          </a:prstGeom>
          <a:noFill/>
          <a:ln>
            <a:solidFill>
              <a:schemeClr val="tx1"/>
            </a:solidFill>
          </a:ln>
        </p:spPr>
        <p:txBody>
          <a:bodyPr wrap="square" rtlCol="0">
            <a:spAutoFit/>
          </a:bodyPr>
          <a:lstStyle/>
          <a:p>
            <a:r>
              <a:rPr lang="en-GB" sz="1200"/>
              <a:t>Class Practical</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pic>
        <p:nvPicPr>
          <p:cNvPr id="2" name="Picture 1">
            <a:extLst>
              <a:ext uri="{FF2B5EF4-FFF2-40B4-BE49-F238E27FC236}">
                <a16:creationId xmlns:a16="http://schemas.microsoft.com/office/drawing/2014/main" id="{F941525C-286A-575C-6D3C-CD5AB25B3EC2}"/>
              </a:ext>
            </a:extLst>
          </p:cNvPr>
          <p:cNvPicPr>
            <a:picLocks noChangeAspect="1"/>
          </p:cNvPicPr>
          <p:nvPr/>
        </p:nvPicPr>
        <p:blipFill>
          <a:blip r:embed="rId2"/>
          <a:stretch>
            <a:fillRect/>
          </a:stretch>
        </p:blipFill>
        <p:spPr>
          <a:xfrm>
            <a:off x="649945" y="1006719"/>
            <a:ext cx="5558109" cy="2880456"/>
          </a:xfrm>
          <a:prstGeom prst="rect">
            <a:avLst/>
          </a:prstGeom>
        </p:spPr>
      </p:pic>
      <p:sp>
        <p:nvSpPr>
          <p:cNvPr id="9" name="Slide Number Placeholder 8">
            <a:extLst>
              <a:ext uri="{FF2B5EF4-FFF2-40B4-BE49-F238E27FC236}">
                <a16:creationId xmlns:a16="http://schemas.microsoft.com/office/drawing/2014/main" id="{2C3858C7-449F-C14D-182F-09EB1B8A663A}"/>
              </a:ext>
            </a:extLst>
          </p:cNvPr>
          <p:cNvSpPr>
            <a:spLocks noGrp="1"/>
          </p:cNvSpPr>
          <p:nvPr>
            <p:ph type="sldNum" sz="quarter" idx="12"/>
          </p:nvPr>
        </p:nvSpPr>
        <p:spPr/>
        <p:txBody>
          <a:bodyPr/>
          <a:lstStyle/>
          <a:p>
            <a:fld id="{362E5E6D-3EB7-488C-996E-A22C004A3689}" type="slidenum">
              <a:rPr lang="en-GB" smtClean="0"/>
              <a:t>34</a:t>
            </a:fld>
            <a:endParaRPr lang="en-GB"/>
          </a:p>
        </p:txBody>
      </p:sp>
      <p:sp>
        <p:nvSpPr>
          <p:cNvPr id="6" name="TextBox 5">
            <a:extLst>
              <a:ext uri="{FF2B5EF4-FFF2-40B4-BE49-F238E27FC236}">
                <a16:creationId xmlns:a16="http://schemas.microsoft.com/office/drawing/2014/main" id="{A2C54742-C497-FA52-B939-12B5A9EDC410}"/>
              </a:ext>
            </a:extLst>
          </p:cNvPr>
          <p:cNvSpPr txBox="1"/>
          <p:nvPr/>
        </p:nvSpPr>
        <p:spPr>
          <a:xfrm>
            <a:off x="210344" y="4035840"/>
            <a:ext cx="6437312" cy="574003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20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1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pic>
        <p:nvPicPr>
          <p:cNvPr id="13" name="Picture 12">
            <a:extLst>
              <a:ext uri="{FF2B5EF4-FFF2-40B4-BE49-F238E27FC236}">
                <a16:creationId xmlns:a16="http://schemas.microsoft.com/office/drawing/2014/main" id="{86E14076-FCF0-B036-0752-2060E25D87ED}"/>
              </a:ext>
            </a:extLst>
          </p:cNvPr>
          <p:cNvPicPr>
            <a:picLocks noChangeAspect="1"/>
          </p:cNvPicPr>
          <p:nvPr/>
        </p:nvPicPr>
        <p:blipFill rotWithShape="1">
          <a:blip r:embed="rId3"/>
          <a:srcRect l="25767" t="19203" r="24895" b="38114"/>
          <a:stretch/>
        </p:blipFill>
        <p:spPr>
          <a:xfrm>
            <a:off x="387879" y="4204682"/>
            <a:ext cx="6082242" cy="2959899"/>
          </a:xfrm>
          <a:prstGeom prst="rect">
            <a:avLst/>
          </a:prstGeom>
        </p:spPr>
      </p:pic>
      <p:sp>
        <p:nvSpPr>
          <p:cNvPr id="10" name="TextBox 9">
            <a:extLst>
              <a:ext uri="{FF2B5EF4-FFF2-40B4-BE49-F238E27FC236}">
                <a16:creationId xmlns:a16="http://schemas.microsoft.com/office/drawing/2014/main" id="{B8BE4506-2317-70BA-8DEE-31875A4158F7}"/>
              </a:ext>
            </a:extLst>
          </p:cNvPr>
          <p:cNvSpPr txBox="1"/>
          <p:nvPr/>
        </p:nvSpPr>
        <p:spPr>
          <a:xfrm>
            <a:off x="210344" y="7052621"/>
            <a:ext cx="6437312" cy="2677656"/>
          </a:xfrm>
          <a:prstGeom prst="rect">
            <a:avLst/>
          </a:prstGeom>
          <a:noFill/>
        </p:spPr>
        <p:txBody>
          <a:bodyPr wrap="square">
            <a:spAutoFit/>
          </a:bodyPr>
          <a:lstStyle/>
          <a:p>
            <a:pPr marL="0" indent="0">
              <a:buFont typeface="Arial" panose="020B0604020202020204" pitchFamily="34" charset="0"/>
              <a:buNone/>
            </a:pPr>
            <a:r>
              <a:rPr lang="en-GB" sz="1400"/>
              <a:t>When you have completed your graph:</a:t>
            </a:r>
          </a:p>
          <a:p>
            <a:pPr marL="457200" indent="-457200">
              <a:buFont typeface="Arial" panose="020B0604020202020204" pitchFamily="34" charset="0"/>
              <a:buAutoNum type="arabicPeriod"/>
            </a:pPr>
            <a:r>
              <a:rPr lang="en-GB" sz="1400"/>
              <a:t>Describe what happened to the temperature as the substance cooled down</a:t>
            </a:r>
          </a:p>
          <a:p>
            <a:pPr marL="457200" indent="-457200">
              <a:buFont typeface="Arial" panose="020B0604020202020204" pitchFamily="34" charset="0"/>
              <a:buAutoNum type="arabicPeriod"/>
            </a:pPr>
            <a:endParaRPr lang="en-GB" sz="1400"/>
          </a:p>
          <a:p>
            <a:pPr marL="457200" indent="-457200">
              <a:buFont typeface="Arial" panose="020B0604020202020204" pitchFamily="34" charset="0"/>
              <a:buAutoNum type="arabicPeriod"/>
            </a:pPr>
            <a:endParaRPr lang="en-GB" sz="1400"/>
          </a:p>
          <a:p>
            <a:pPr marL="457200" indent="-457200">
              <a:buFont typeface="Arial" panose="020B0604020202020204" pitchFamily="34" charset="0"/>
              <a:buAutoNum type="arabicPeriod"/>
            </a:pPr>
            <a:endParaRPr lang="en-GB" sz="1400"/>
          </a:p>
          <a:p>
            <a:pPr marL="457200" indent="-457200">
              <a:buFont typeface="Arial" panose="020B0604020202020204" pitchFamily="34" charset="0"/>
              <a:buAutoNum type="arabicPeriod"/>
            </a:pPr>
            <a:endParaRPr lang="en-GB" sz="1400"/>
          </a:p>
          <a:p>
            <a:pPr marL="457200" indent="-457200">
              <a:buFont typeface="Arial" panose="020B0604020202020204" pitchFamily="34" charset="0"/>
              <a:buAutoNum type="arabicPeriod"/>
            </a:pPr>
            <a:endParaRPr lang="en-GB" sz="1400"/>
          </a:p>
          <a:p>
            <a:pPr marL="457200" indent="-457200">
              <a:buFont typeface="Arial" panose="020B0604020202020204" pitchFamily="34" charset="0"/>
              <a:buAutoNum type="arabicPeriod"/>
            </a:pPr>
            <a:endParaRPr lang="en-GB" sz="1400"/>
          </a:p>
          <a:p>
            <a:pPr marL="457200" indent="-457200">
              <a:buFont typeface="Arial" panose="020B0604020202020204" pitchFamily="34" charset="0"/>
              <a:buAutoNum type="arabicPeriod"/>
            </a:pPr>
            <a:endParaRPr lang="en-GB" sz="1400"/>
          </a:p>
          <a:p>
            <a:pPr marL="457200" indent="-457200">
              <a:buFont typeface="Arial" panose="020B0604020202020204" pitchFamily="34" charset="0"/>
              <a:buAutoNum type="arabicPeriod"/>
            </a:pPr>
            <a:r>
              <a:rPr lang="en-GB" sz="1400"/>
              <a:t>This data represents a substance freezing. Label the part of the graph where it is a liquid.</a:t>
            </a:r>
          </a:p>
          <a:p>
            <a:pPr marL="457200" indent="-457200">
              <a:buFont typeface="Arial" panose="020B0604020202020204" pitchFamily="34" charset="0"/>
              <a:buAutoNum type="arabicPeriod"/>
            </a:pPr>
            <a:r>
              <a:rPr lang="en-GB" sz="1400"/>
              <a:t>Using your graph, suggest the melting point of this substance</a:t>
            </a:r>
          </a:p>
        </p:txBody>
      </p:sp>
      <p:pic>
        <p:nvPicPr>
          <p:cNvPr id="11" name="Picture 2">
            <a:extLst>
              <a:ext uri="{FF2B5EF4-FFF2-40B4-BE49-F238E27FC236}">
                <a16:creationId xmlns:a16="http://schemas.microsoft.com/office/drawing/2014/main" id="{C7DDD4B7-7282-C701-18C6-600648A1E3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580"/>
          <a:stretch/>
        </p:blipFill>
        <p:spPr bwMode="auto">
          <a:xfrm>
            <a:off x="210344" y="7521023"/>
            <a:ext cx="6466341" cy="157648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E38A44C-A90D-9F82-E56E-7F281A757E73}"/>
              </a:ext>
            </a:extLst>
          </p:cNvPr>
          <p:cNvGrpSpPr/>
          <p:nvPr/>
        </p:nvGrpSpPr>
        <p:grpSpPr>
          <a:xfrm>
            <a:off x="124569" y="133220"/>
            <a:ext cx="2496280" cy="450511"/>
            <a:chOff x="-42413" y="3058397"/>
            <a:chExt cx="3031074" cy="544043"/>
          </a:xfrm>
        </p:grpSpPr>
        <p:pic>
          <p:nvPicPr>
            <p:cNvPr id="14" name="Picture 13">
              <a:extLst>
                <a:ext uri="{FF2B5EF4-FFF2-40B4-BE49-F238E27FC236}">
                  <a16:creationId xmlns:a16="http://schemas.microsoft.com/office/drawing/2014/main" id="{F1BA3E94-5C0D-143A-16ED-A93DD27AA75D}"/>
                </a:ext>
              </a:extLst>
            </p:cNvPr>
            <p:cNvPicPr>
              <a:picLocks noChangeAspect="1"/>
            </p:cNvPicPr>
            <p:nvPr/>
          </p:nvPicPr>
          <p:blipFill>
            <a:blip r:embed="rId5"/>
            <a:stretch>
              <a:fillRect/>
            </a:stretch>
          </p:blipFill>
          <p:spPr>
            <a:xfrm>
              <a:off x="-42413" y="3058397"/>
              <a:ext cx="663250" cy="544043"/>
            </a:xfrm>
            <a:prstGeom prst="rect">
              <a:avLst/>
            </a:prstGeom>
          </p:spPr>
        </p:pic>
        <p:sp>
          <p:nvSpPr>
            <p:cNvPr id="15" name="TextBox 3">
              <a:extLst>
                <a:ext uri="{FF2B5EF4-FFF2-40B4-BE49-F238E27FC236}">
                  <a16:creationId xmlns:a16="http://schemas.microsoft.com/office/drawing/2014/main" id="{6E99F1D8-572B-0235-AD01-02665DA50E4C}"/>
                </a:ext>
              </a:extLst>
            </p:cNvPr>
            <p:cNvSpPr txBox="1"/>
            <p:nvPr/>
          </p:nvSpPr>
          <p:spPr>
            <a:xfrm>
              <a:off x="497373" y="3118169"/>
              <a:ext cx="2491288" cy="4189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a:t>Application Tasks:</a:t>
              </a:r>
            </a:p>
          </p:txBody>
        </p:sp>
      </p:grpSp>
    </p:spTree>
    <p:extLst>
      <p:ext uri="{BB962C8B-B14F-4D97-AF65-F5344CB8AC3E}">
        <p14:creationId xmlns:p14="http://schemas.microsoft.com/office/powerpoint/2010/main" val="3212351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D1FC5B-F85E-569E-F826-C487AA4E2B9E}"/>
              </a:ext>
            </a:extLst>
          </p:cNvPr>
          <p:cNvSpPr txBox="1"/>
          <p:nvPr/>
        </p:nvSpPr>
        <p:spPr>
          <a:xfrm>
            <a:off x="145915" y="9398022"/>
            <a:ext cx="6712085" cy="400110"/>
          </a:xfrm>
          <a:prstGeom prst="rect">
            <a:avLst/>
          </a:prstGeom>
          <a:noFill/>
        </p:spPr>
        <p:txBody>
          <a:bodyPr wrap="square" rtlCol="0">
            <a:spAutoFit/>
          </a:bodyPr>
          <a:lstStyle/>
          <a:p>
            <a:r>
              <a:rPr lang="en-GB" sz="2000">
                <a:solidFill>
                  <a:srgbClr val="FF0000"/>
                </a:solidFill>
              </a:rPr>
              <a:t>S</a:t>
            </a:r>
            <a:r>
              <a:rPr lang="en-GB" sz="2000"/>
              <a:t>cale		</a:t>
            </a:r>
            <a:r>
              <a:rPr lang="en-GB" sz="2000">
                <a:solidFill>
                  <a:srgbClr val="FF0000"/>
                </a:solidFill>
              </a:rPr>
              <a:t>P</a:t>
            </a:r>
            <a:r>
              <a:rPr lang="en-GB" sz="2000"/>
              <a:t>lot			</a:t>
            </a:r>
            <a:r>
              <a:rPr lang="en-GB" sz="2000">
                <a:solidFill>
                  <a:srgbClr val="FF0000"/>
                </a:solidFill>
              </a:rPr>
              <a:t>L</a:t>
            </a:r>
            <a:r>
              <a:rPr lang="en-GB" sz="2000"/>
              <a:t>abel		</a:t>
            </a:r>
            <a:r>
              <a:rPr lang="en-GB" sz="2000">
                <a:solidFill>
                  <a:srgbClr val="FF0000"/>
                </a:solidFill>
              </a:rPr>
              <a:t>A</a:t>
            </a:r>
            <a:r>
              <a:rPr lang="en-GB" sz="2000"/>
              <a:t>xis			</a:t>
            </a:r>
            <a:r>
              <a:rPr lang="en-GB" sz="2000">
                <a:solidFill>
                  <a:srgbClr val="FF0000"/>
                </a:solidFill>
              </a:rPr>
              <a:t>T</a:t>
            </a:r>
            <a:r>
              <a:rPr lang="en-GB" sz="2000"/>
              <a:t>rendline</a:t>
            </a:r>
          </a:p>
        </p:txBody>
      </p:sp>
      <p:sp>
        <p:nvSpPr>
          <p:cNvPr id="2" name="Footer Placeholder 1">
            <a:extLst>
              <a:ext uri="{FF2B5EF4-FFF2-40B4-BE49-F238E27FC236}">
                <a16:creationId xmlns:a16="http://schemas.microsoft.com/office/drawing/2014/main" id="{0C0F73FC-1EC2-7F23-595E-634793BC2581}"/>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EE77F194-ADAB-C4FA-1394-16C5016ED5DA}"/>
              </a:ext>
            </a:extLst>
          </p:cNvPr>
          <p:cNvSpPr>
            <a:spLocks noGrp="1"/>
          </p:cNvSpPr>
          <p:nvPr>
            <p:ph type="sldNum" sz="quarter" idx="12"/>
          </p:nvPr>
        </p:nvSpPr>
        <p:spPr/>
        <p:txBody>
          <a:bodyPr/>
          <a:lstStyle/>
          <a:p>
            <a:fld id="{362E5E6D-3EB7-488C-996E-A22C004A3689}" type="slidenum">
              <a:rPr lang="en-GB" smtClean="0"/>
              <a:t>35</a:t>
            </a:fld>
            <a:endParaRPr lang="en-GB"/>
          </a:p>
        </p:txBody>
      </p:sp>
      <p:pic>
        <p:nvPicPr>
          <p:cNvPr id="11" name="Picture 10">
            <a:extLst>
              <a:ext uri="{FF2B5EF4-FFF2-40B4-BE49-F238E27FC236}">
                <a16:creationId xmlns:a16="http://schemas.microsoft.com/office/drawing/2014/main" id="{80E8E2E7-9167-5887-62D8-BD3B4B105BAC}"/>
              </a:ext>
            </a:extLst>
          </p:cNvPr>
          <p:cNvPicPr>
            <a:picLocks noChangeAspect="1"/>
          </p:cNvPicPr>
          <p:nvPr/>
        </p:nvPicPr>
        <p:blipFill rotWithShape="1">
          <a:blip r:embed="rId2"/>
          <a:srcRect l="5122"/>
          <a:stretch/>
        </p:blipFill>
        <p:spPr>
          <a:xfrm rot="5400000">
            <a:off x="-633322" y="1607612"/>
            <a:ext cx="8124643" cy="6674474"/>
          </a:xfrm>
          <a:prstGeom prst="rect">
            <a:avLst/>
          </a:prstGeom>
        </p:spPr>
      </p:pic>
      <p:sp>
        <p:nvSpPr>
          <p:cNvPr id="13" name="TextBox 12">
            <a:extLst>
              <a:ext uri="{FF2B5EF4-FFF2-40B4-BE49-F238E27FC236}">
                <a16:creationId xmlns:a16="http://schemas.microsoft.com/office/drawing/2014/main" id="{4B03BAA4-C05C-1FF9-1202-B18D3648424B}"/>
              </a:ext>
            </a:extLst>
          </p:cNvPr>
          <p:cNvSpPr txBox="1"/>
          <p:nvPr/>
        </p:nvSpPr>
        <p:spPr>
          <a:xfrm>
            <a:off x="283596" y="388904"/>
            <a:ext cx="1424301" cy="276999"/>
          </a:xfrm>
          <a:prstGeom prst="rect">
            <a:avLst/>
          </a:prstGeom>
          <a:noFill/>
        </p:spPr>
        <p:txBody>
          <a:bodyPr wrap="none" rtlCol="0">
            <a:spAutoFit/>
          </a:bodyPr>
          <a:lstStyle/>
          <a:p>
            <a:r>
              <a:rPr lang="en-GB" sz="1200"/>
              <a:t>Rotate your booklet</a:t>
            </a:r>
          </a:p>
        </p:txBody>
      </p:sp>
    </p:spTree>
    <p:extLst>
      <p:ext uri="{BB962C8B-B14F-4D97-AF65-F5344CB8AC3E}">
        <p14:creationId xmlns:p14="http://schemas.microsoft.com/office/powerpoint/2010/main" val="2924289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_______________________________________________________________________________</a:t>
            </a:r>
          </a:p>
          <a:p>
            <a:pPr>
              <a:lnSpc>
                <a:spcPct val="150000"/>
              </a:lnSpc>
            </a:pPr>
            <a:r>
              <a:rPr lang="en-GB" sz="1200"/>
              <a:t>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8C19BBE-6894-1E9D-724B-E307BE0D8A22}"/>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C5F97895-9B82-1F9A-6E7F-EEFF1E65DBF2}"/>
              </a:ext>
            </a:extLst>
          </p:cNvPr>
          <p:cNvSpPr>
            <a:spLocks noGrp="1"/>
          </p:cNvSpPr>
          <p:nvPr>
            <p:ph type="sldNum" sz="quarter" idx="12"/>
          </p:nvPr>
        </p:nvSpPr>
        <p:spPr/>
        <p:txBody>
          <a:bodyPr/>
          <a:lstStyle/>
          <a:p>
            <a:fld id="{362E5E6D-3EB7-488C-996E-A22C004A3689}" type="slidenum">
              <a:rPr lang="en-GB" smtClean="0"/>
              <a:t>36</a:t>
            </a:fld>
            <a:endParaRPr lang="en-GB"/>
          </a:p>
        </p:txBody>
      </p:sp>
    </p:spTree>
    <p:extLst>
      <p:ext uri="{BB962C8B-B14F-4D97-AF65-F5344CB8AC3E}">
        <p14:creationId xmlns:p14="http://schemas.microsoft.com/office/powerpoint/2010/main" val="2632008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210230" y="2543716"/>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129" y="2522993"/>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219" y="2572205"/>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255" y="2462985"/>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209491311"/>
              </p:ext>
            </p:extLst>
          </p:nvPr>
        </p:nvGraphicFramePr>
        <p:xfrm>
          <a:off x="239258" y="2991395"/>
          <a:ext cx="6437312" cy="1680557"/>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A substance that neutralises an acid.</a:t>
                      </a: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A substance that is produced when an acid reacts with a base. </a:t>
                      </a:r>
                    </a:p>
                    <a:p>
                      <a:pPr>
                        <a:lnSpc>
                          <a:spcPct val="107000"/>
                        </a:lnSpc>
                        <a:spcAft>
                          <a:spcPts val="800"/>
                        </a:spcAft>
                      </a:pP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r>
                        <a:rPr lang="en-GB" sz="1200">
                          <a:solidFill>
                            <a:schemeClr val="tx1"/>
                          </a:solidFill>
                          <a:effectLst/>
                          <a:latin typeface="+mn-lt"/>
                        </a:rPr>
                        <a:t>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A collection of objects that can be identified (specifically the reactants and products) </a:t>
                      </a: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170521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40" y="1389691"/>
            <a:ext cx="605587" cy="9173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5" y="1539138"/>
            <a:ext cx="5152980" cy="646331"/>
          </a:xfrm>
          <a:prstGeom prst="rect">
            <a:avLst/>
          </a:prstGeom>
          <a:noFill/>
        </p:spPr>
        <p:txBody>
          <a:bodyPr wrap="square" rtlCol="0">
            <a:spAutoFit/>
          </a:bodyPr>
          <a:lstStyle/>
          <a:p>
            <a:pPr marL="285750" indent="-285750">
              <a:buFont typeface="Arial" panose="020B0604020202020204" pitchFamily="34" charset="0"/>
              <a:buChar char="•"/>
            </a:pPr>
            <a:r>
              <a:rPr lang="en-GB" sz="1200"/>
              <a:t>Some areas of strength and weakness in this unit​</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About moral dilemmas to do with this unit on cells</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210229" y="4665102"/>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39258" y="4953000"/>
            <a:ext cx="6437312" cy="4893647"/>
          </a:xfrm>
          <a:prstGeom prst="rect">
            <a:avLst/>
          </a:prstGeom>
          <a:noFill/>
          <a:ln>
            <a:solidFill>
              <a:schemeClr val="tx1"/>
            </a:solidFill>
          </a:ln>
        </p:spPr>
        <p:txBody>
          <a:bodyPr wrap="square" rtlCol="0">
            <a:spAutoFit/>
          </a:bodyPr>
          <a:lstStyle/>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99018" y="214493"/>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What we have we learnt in this unit?</a:t>
            </a:r>
          </a:p>
          <a:p>
            <a:pPr marL="0" indent="0">
              <a:buFont typeface="Arial" panose="020B0604020202020204" pitchFamily="34" charset="0"/>
              <a:buNone/>
            </a:pPr>
            <a:endParaRPr lang="en-GB"/>
          </a:p>
        </p:txBody>
      </p:sp>
      <p:pic>
        <p:nvPicPr>
          <p:cNvPr id="2" name="Picture 1">
            <a:extLst>
              <a:ext uri="{FF2B5EF4-FFF2-40B4-BE49-F238E27FC236}">
                <a16:creationId xmlns:a16="http://schemas.microsoft.com/office/drawing/2014/main" id="{84BF506D-B3C8-4DD0-575D-1C985897D059}"/>
              </a:ext>
            </a:extLst>
          </p:cNvPr>
          <p:cNvPicPr>
            <a:picLocks noChangeAspect="1"/>
          </p:cNvPicPr>
          <p:nvPr/>
        </p:nvPicPr>
        <p:blipFill>
          <a:blip r:embed="rId6"/>
          <a:stretch>
            <a:fillRect/>
          </a:stretch>
        </p:blipFill>
        <p:spPr>
          <a:xfrm>
            <a:off x="732746" y="5003800"/>
            <a:ext cx="5629828" cy="4914716"/>
          </a:xfrm>
          <a:prstGeom prst="rect">
            <a:avLst/>
          </a:prstGeom>
        </p:spPr>
      </p:pic>
      <p:sp>
        <p:nvSpPr>
          <p:cNvPr id="9" name="Footer Placeholder 8">
            <a:extLst>
              <a:ext uri="{FF2B5EF4-FFF2-40B4-BE49-F238E27FC236}">
                <a16:creationId xmlns:a16="http://schemas.microsoft.com/office/drawing/2014/main" id="{02EEE91D-6269-3DEE-3550-B73568CEFFE8}"/>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D145549D-15EF-79DB-D64D-065BA4B10680}"/>
              </a:ext>
            </a:extLst>
          </p:cNvPr>
          <p:cNvSpPr>
            <a:spLocks noGrp="1"/>
          </p:cNvSpPr>
          <p:nvPr>
            <p:ph type="sldNum" sz="quarter" idx="12"/>
          </p:nvPr>
        </p:nvSpPr>
        <p:spPr/>
        <p:txBody>
          <a:bodyPr/>
          <a:lstStyle/>
          <a:p>
            <a:fld id="{362E5E6D-3EB7-488C-996E-A22C004A3689}" type="slidenum">
              <a:rPr lang="en-GB" smtClean="0"/>
              <a:t>37</a:t>
            </a:fld>
            <a:endParaRPr lang="en-GB"/>
          </a:p>
        </p:txBody>
      </p:sp>
    </p:spTree>
    <p:extLst>
      <p:ext uri="{BB962C8B-B14F-4D97-AF65-F5344CB8AC3E}">
        <p14:creationId xmlns:p14="http://schemas.microsoft.com/office/powerpoint/2010/main" val="45756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67B09E8-C9B5-0EEB-B621-159590EEC45F}"/>
              </a:ext>
            </a:extLst>
          </p:cNvPr>
          <p:cNvSpPr txBox="1">
            <a:spLocks/>
          </p:cNvSpPr>
          <p:nvPr/>
        </p:nvSpPr>
        <p:spPr>
          <a:xfrm>
            <a:off x="372791" y="202687"/>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Post-Diagnostic Test</a:t>
            </a:r>
            <a:endParaRPr lang="en-GB"/>
          </a:p>
        </p:txBody>
      </p:sp>
      <p:pic>
        <p:nvPicPr>
          <p:cNvPr id="7" name="Picture 6">
            <a:extLst>
              <a:ext uri="{FF2B5EF4-FFF2-40B4-BE49-F238E27FC236}">
                <a16:creationId xmlns:a16="http://schemas.microsoft.com/office/drawing/2014/main" id="{E5C27886-F814-882F-5608-D64361C77C9E}"/>
              </a:ext>
            </a:extLst>
          </p:cNvPr>
          <p:cNvPicPr>
            <a:picLocks noChangeAspect="1"/>
          </p:cNvPicPr>
          <p:nvPr/>
        </p:nvPicPr>
        <p:blipFill>
          <a:blip r:embed="rId2"/>
          <a:stretch>
            <a:fillRect/>
          </a:stretch>
        </p:blipFill>
        <p:spPr>
          <a:xfrm>
            <a:off x="193548" y="657216"/>
            <a:ext cx="6664452" cy="6864096"/>
          </a:xfrm>
          <a:prstGeom prst="rect">
            <a:avLst/>
          </a:prstGeom>
        </p:spPr>
      </p:pic>
      <p:pic>
        <p:nvPicPr>
          <p:cNvPr id="15" name="Picture 14">
            <a:extLst>
              <a:ext uri="{FF2B5EF4-FFF2-40B4-BE49-F238E27FC236}">
                <a16:creationId xmlns:a16="http://schemas.microsoft.com/office/drawing/2014/main" id="{FF857344-A22B-5AE7-4C55-22DC021A8AAF}"/>
              </a:ext>
            </a:extLst>
          </p:cNvPr>
          <p:cNvPicPr>
            <a:picLocks noChangeAspect="1"/>
          </p:cNvPicPr>
          <p:nvPr/>
        </p:nvPicPr>
        <p:blipFill rotWithShape="1">
          <a:blip r:embed="rId3"/>
          <a:srcRect b="83968"/>
          <a:stretch/>
        </p:blipFill>
        <p:spPr>
          <a:xfrm>
            <a:off x="193548" y="7808172"/>
            <a:ext cx="6664452" cy="1172990"/>
          </a:xfrm>
          <a:prstGeom prst="rect">
            <a:avLst/>
          </a:prstGeom>
        </p:spPr>
      </p:pic>
      <p:sp>
        <p:nvSpPr>
          <p:cNvPr id="2" name="Footer Placeholder 1">
            <a:extLst>
              <a:ext uri="{FF2B5EF4-FFF2-40B4-BE49-F238E27FC236}">
                <a16:creationId xmlns:a16="http://schemas.microsoft.com/office/drawing/2014/main" id="{3DA7DD04-664C-4F47-AD12-9D2DD6F6C97C}"/>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645BF458-B2DD-1E44-E56A-111B3991401C}"/>
              </a:ext>
            </a:extLst>
          </p:cNvPr>
          <p:cNvSpPr>
            <a:spLocks noGrp="1"/>
          </p:cNvSpPr>
          <p:nvPr>
            <p:ph type="sldNum" sz="quarter" idx="12"/>
          </p:nvPr>
        </p:nvSpPr>
        <p:spPr/>
        <p:txBody>
          <a:bodyPr/>
          <a:lstStyle/>
          <a:p>
            <a:fld id="{362E5E6D-3EB7-488C-996E-A22C004A3689}" type="slidenum">
              <a:rPr lang="en-GB" smtClean="0"/>
              <a:t>38</a:t>
            </a:fld>
            <a:endParaRPr lang="en-GB"/>
          </a:p>
        </p:txBody>
      </p:sp>
    </p:spTree>
    <p:extLst>
      <p:ext uri="{BB962C8B-B14F-4D97-AF65-F5344CB8AC3E}">
        <p14:creationId xmlns:p14="http://schemas.microsoft.com/office/powerpoint/2010/main" val="1120921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67B09E8-C9B5-0EEB-B621-159590EEC45F}"/>
              </a:ext>
            </a:extLst>
          </p:cNvPr>
          <p:cNvSpPr txBox="1">
            <a:spLocks/>
          </p:cNvSpPr>
          <p:nvPr/>
        </p:nvSpPr>
        <p:spPr>
          <a:xfrm>
            <a:off x="372791" y="202687"/>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Post-Diagnostic Test</a:t>
            </a:r>
            <a:endParaRPr lang="en-GB"/>
          </a:p>
        </p:txBody>
      </p:sp>
      <p:pic>
        <p:nvPicPr>
          <p:cNvPr id="3" name="Picture 2">
            <a:extLst>
              <a:ext uri="{FF2B5EF4-FFF2-40B4-BE49-F238E27FC236}">
                <a16:creationId xmlns:a16="http://schemas.microsoft.com/office/drawing/2014/main" id="{5683FC6F-71C9-B736-9A0D-7E988B667C0C}"/>
              </a:ext>
            </a:extLst>
          </p:cNvPr>
          <p:cNvPicPr>
            <a:picLocks noChangeAspect="1"/>
          </p:cNvPicPr>
          <p:nvPr/>
        </p:nvPicPr>
        <p:blipFill>
          <a:blip r:embed="rId2"/>
          <a:stretch>
            <a:fillRect/>
          </a:stretch>
        </p:blipFill>
        <p:spPr>
          <a:xfrm>
            <a:off x="193548" y="657216"/>
            <a:ext cx="6664452" cy="6012180"/>
          </a:xfrm>
          <a:prstGeom prst="rect">
            <a:avLst/>
          </a:prstGeom>
        </p:spPr>
      </p:pic>
      <p:pic>
        <p:nvPicPr>
          <p:cNvPr id="6" name="Picture 5">
            <a:extLst>
              <a:ext uri="{FF2B5EF4-FFF2-40B4-BE49-F238E27FC236}">
                <a16:creationId xmlns:a16="http://schemas.microsoft.com/office/drawing/2014/main" id="{014A6605-2ABA-15FA-CEE9-A953C0EF83BF}"/>
              </a:ext>
            </a:extLst>
          </p:cNvPr>
          <p:cNvPicPr>
            <a:picLocks noChangeAspect="1"/>
          </p:cNvPicPr>
          <p:nvPr/>
        </p:nvPicPr>
        <p:blipFill rotWithShape="1">
          <a:blip r:embed="rId3"/>
          <a:srcRect b="39939"/>
          <a:stretch/>
        </p:blipFill>
        <p:spPr>
          <a:xfrm>
            <a:off x="193548" y="6669396"/>
            <a:ext cx="6664452" cy="3236604"/>
          </a:xfrm>
          <a:prstGeom prst="rect">
            <a:avLst/>
          </a:prstGeom>
        </p:spPr>
      </p:pic>
      <p:sp>
        <p:nvSpPr>
          <p:cNvPr id="2" name="Footer Placeholder 1">
            <a:extLst>
              <a:ext uri="{FF2B5EF4-FFF2-40B4-BE49-F238E27FC236}">
                <a16:creationId xmlns:a16="http://schemas.microsoft.com/office/drawing/2014/main" id="{FCB76A62-B9AA-9809-706F-2F6B7BF27A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D9C713-9B45-06C4-3427-09988647C5A3}"/>
              </a:ext>
            </a:extLst>
          </p:cNvPr>
          <p:cNvSpPr>
            <a:spLocks noGrp="1"/>
          </p:cNvSpPr>
          <p:nvPr>
            <p:ph type="sldNum" sz="quarter" idx="12"/>
          </p:nvPr>
        </p:nvSpPr>
        <p:spPr/>
        <p:txBody>
          <a:bodyPr/>
          <a:lstStyle/>
          <a:p>
            <a:fld id="{362E5E6D-3EB7-488C-996E-A22C004A3689}" type="slidenum">
              <a:rPr lang="en-GB" smtClean="0"/>
              <a:t>39</a:t>
            </a:fld>
            <a:endParaRPr lang="en-GB"/>
          </a:p>
        </p:txBody>
      </p:sp>
    </p:spTree>
    <p:extLst>
      <p:ext uri="{BB962C8B-B14F-4D97-AF65-F5344CB8AC3E}">
        <p14:creationId xmlns:p14="http://schemas.microsoft.com/office/powerpoint/2010/main" val="414126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u="sng">
                <a:latin typeface="+mn-lt"/>
              </a:rPr>
              <a:t>Academic language</a:t>
            </a:r>
            <a:endParaRPr lang="en-GB">
              <a:latin typeface="+mn-lt"/>
            </a:endParaRPr>
          </a:p>
        </p:txBody>
      </p:sp>
      <p:graphicFrame>
        <p:nvGraphicFramePr>
          <p:cNvPr id="10" name="Table 9">
            <a:extLst>
              <a:ext uri="{FF2B5EF4-FFF2-40B4-BE49-F238E27FC236}">
                <a16:creationId xmlns:a16="http://schemas.microsoft.com/office/drawing/2014/main" id="{BCFDB06F-917D-1C15-E5C6-B1DE94C755FE}"/>
              </a:ext>
            </a:extLst>
          </p:cNvPr>
          <p:cNvGraphicFramePr>
            <a:graphicFrameLocks noGrp="1"/>
          </p:cNvGraphicFramePr>
          <p:nvPr>
            <p:extLst>
              <p:ext uri="{D42A27DB-BD31-4B8C-83A1-F6EECF244321}">
                <p14:modId xmlns:p14="http://schemas.microsoft.com/office/powerpoint/2010/main" val="667107193"/>
              </p:ext>
            </p:extLst>
          </p:nvPr>
        </p:nvGraphicFramePr>
        <p:xfrm>
          <a:off x="210344" y="993217"/>
          <a:ext cx="6437312" cy="8438704"/>
        </p:xfrm>
        <a:graphic>
          <a:graphicData uri="http://schemas.openxmlformats.org/drawingml/2006/table">
            <a:tbl>
              <a:tblPr firstRow="1" firstCol="1" bandRow="1">
                <a:tableStyleId>{5C22544A-7EE6-4342-B048-85BDC9FD1C3A}</a:tableStyleId>
              </a:tblPr>
              <a:tblGrid>
                <a:gridCol w="2075656">
                  <a:extLst>
                    <a:ext uri="{9D8B030D-6E8A-4147-A177-3AD203B41FA5}">
                      <a16:colId xmlns:a16="http://schemas.microsoft.com/office/drawing/2014/main" val="3614648286"/>
                    </a:ext>
                  </a:extLst>
                </a:gridCol>
                <a:gridCol w="4361656">
                  <a:extLst>
                    <a:ext uri="{9D8B030D-6E8A-4147-A177-3AD203B41FA5}">
                      <a16:colId xmlns:a16="http://schemas.microsoft.com/office/drawing/2014/main" val="285689622"/>
                    </a:ext>
                  </a:extLst>
                </a:gridCol>
              </a:tblGrid>
              <a:tr h="422464">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0">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Observe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Notice or perceive (something) and register it as being significant.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State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To express something definitely or clearly in speech or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Predict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To say or estimate that a specific thing will happen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Acid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 substance with specific properties that include turning blue litmus 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496874"/>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Alkali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 soluble substance with specific properties that include turning red litmus blue.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460846"/>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The pH Scale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Shows how acidic a substance is, it can be measured to give a numerical 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5530669"/>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Neutral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 substance that is neither acidic nor basic.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3010646"/>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Base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 substance that neutralises an acid.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195687"/>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Neutralisation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 chemical reaction in which an acid reacts with a base to form salt and water.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867762"/>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Salt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substance that is produced when an acid reacts with a base.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83620"/>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Ignition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The action of setting something on fire.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475748"/>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A collection of objects that can be identified (specifically the reactants and products)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4502750"/>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Exothermic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system to the surroundings.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0191094"/>
                  </a:ext>
                </a:extLst>
              </a:tr>
              <a:tr h="422464">
                <a:tc>
                  <a:txBody>
                    <a:bodyPr/>
                    <a:lstStyle/>
                    <a:p>
                      <a:pPr fontAlgn="t"/>
                      <a:endParaRPr lang="en-GB" sz="1300" b="0" i="0">
                        <a:solidFill>
                          <a:schemeClr val="tx1"/>
                        </a:solidFill>
                        <a:effectLst/>
                        <a:latin typeface="+mn-lt"/>
                      </a:endParaRPr>
                    </a:p>
                    <a:p>
                      <a:pPr algn="l" rtl="0" fontAlgn="base"/>
                      <a:r>
                        <a:rPr lang="en-GB" sz="1300" b="0" i="0">
                          <a:solidFill>
                            <a:schemeClr val="tx1"/>
                          </a:solidFill>
                          <a:effectLst/>
                          <a:latin typeface="+mn-lt"/>
                        </a:rPr>
                        <a:t>Endothermic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300" b="0" i="0">
                          <a:solidFill>
                            <a:schemeClr val="tx1"/>
                          </a:solidFill>
                          <a:effectLst/>
                          <a:latin typeface="+mn-lt"/>
                        </a:rPr>
                        <a:t>A process where energy is transferred from the surroundings to the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567552"/>
                  </a:ext>
                </a:extLst>
              </a:tr>
            </a:tbl>
          </a:graphicData>
        </a:graphic>
      </p:graphicFrame>
      <p:sp>
        <p:nvSpPr>
          <p:cNvPr id="2" name="Footer Placeholder 1">
            <a:extLst>
              <a:ext uri="{FF2B5EF4-FFF2-40B4-BE49-F238E27FC236}">
                <a16:creationId xmlns:a16="http://schemas.microsoft.com/office/drawing/2014/main" id="{07B6C68C-7D53-9EC4-A36E-0F0B3D7A8679}"/>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4D1C1F22-9070-1E73-12DB-C7411EB4DCAB}"/>
              </a:ext>
            </a:extLst>
          </p:cNvPr>
          <p:cNvSpPr>
            <a:spLocks noGrp="1"/>
          </p:cNvSpPr>
          <p:nvPr>
            <p:ph type="sldNum" sz="quarter" idx="12"/>
          </p:nvPr>
        </p:nvSpPr>
        <p:spPr/>
        <p:txBody>
          <a:bodyPr/>
          <a:lstStyle/>
          <a:p>
            <a:fld id="{362E5E6D-3EB7-488C-996E-A22C004A3689}" type="slidenum">
              <a:rPr lang="en-GB" smtClean="0"/>
              <a:t>4</a:t>
            </a:fld>
            <a:endParaRPr lang="en-GB"/>
          </a:p>
        </p:txBody>
      </p:sp>
    </p:spTree>
    <p:extLst>
      <p:ext uri="{BB962C8B-B14F-4D97-AF65-F5344CB8AC3E}">
        <p14:creationId xmlns:p14="http://schemas.microsoft.com/office/powerpoint/2010/main" val="513382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67B09E8-C9B5-0EEB-B621-159590EEC45F}"/>
              </a:ext>
            </a:extLst>
          </p:cNvPr>
          <p:cNvSpPr txBox="1">
            <a:spLocks/>
          </p:cNvSpPr>
          <p:nvPr/>
        </p:nvSpPr>
        <p:spPr>
          <a:xfrm>
            <a:off x="372791" y="202687"/>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Post-Diagnostic Test</a:t>
            </a:r>
            <a:endParaRPr lang="en-GB"/>
          </a:p>
        </p:txBody>
      </p:sp>
      <p:pic>
        <p:nvPicPr>
          <p:cNvPr id="2" name="Picture 1">
            <a:extLst>
              <a:ext uri="{FF2B5EF4-FFF2-40B4-BE49-F238E27FC236}">
                <a16:creationId xmlns:a16="http://schemas.microsoft.com/office/drawing/2014/main" id="{976A398C-EDED-ECB5-B2DD-A0E48FD656F5}"/>
              </a:ext>
            </a:extLst>
          </p:cNvPr>
          <p:cNvPicPr>
            <a:picLocks noChangeAspect="1"/>
          </p:cNvPicPr>
          <p:nvPr/>
        </p:nvPicPr>
        <p:blipFill>
          <a:blip r:embed="rId2"/>
          <a:stretch>
            <a:fillRect/>
          </a:stretch>
        </p:blipFill>
        <p:spPr>
          <a:xfrm>
            <a:off x="184404" y="657216"/>
            <a:ext cx="6673596" cy="7228332"/>
          </a:xfrm>
          <a:prstGeom prst="rect">
            <a:avLst/>
          </a:prstGeom>
        </p:spPr>
      </p:pic>
      <p:sp>
        <p:nvSpPr>
          <p:cNvPr id="3" name="Footer Placeholder 2">
            <a:extLst>
              <a:ext uri="{FF2B5EF4-FFF2-40B4-BE49-F238E27FC236}">
                <a16:creationId xmlns:a16="http://schemas.microsoft.com/office/drawing/2014/main" id="{F776847E-0DC6-24F4-4C10-402BBC0647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55B130-683E-2762-48BC-A47440BB3F09}"/>
              </a:ext>
            </a:extLst>
          </p:cNvPr>
          <p:cNvSpPr>
            <a:spLocks noGrp="1"/>
          </p:cNvSpPr>
          <p:nvPr>
            <p:ph type="sldNum" sz="quarter" idx="12"/>
          </p:nvPr>
        </p:nvSpPr>
        <p:spPr/>
        <p:txBody>
          <a:bodyPr/>
          <a:lstStyle/>
          <a:p>
            <a:fld id="{362E5E6D-3EB7-488C-996E-A22C004A3689}" type="slidenum">
              <a:rPr lang="en-GB" smtClean="0"/>
              <a:t>40</a:t>
            </a:fld>
            <a:endParaRPr lang="en-GB"/>
          </a:p>
        </p:txBody>
      </p:sp>
    </p:spTree>
    <p:extLst>
      <p:ext uri="{BB962C8B-B14F-4D97-AF65-F5344CB8AC3E}">
        <p14:creationId xmlns:p14="http://schemas.microsoft.com/office/powerpoint/2010/main" val="1829351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579111"/>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3524885"/>
            <a:ext cx="6466341" cy="6074675"/>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7" name="Rectangle 6">
            <a:extLst>
              <a:ext uri="{FF2B5EF4-FFF2-40B4-BE49-F238E27FC236}">
                <a16:creationId xmlns:a16="http://schemas.microsoft.com/office/drawing/2014/main" id="{941DF07A-7A09-B862-F9DB-02BDE105DABD}"/>
              </a:ext>
            </a:extLst>
          </p:cNvPr>
          <p:cNvSpPr/>
          <p:nvPr/>
        </p:nvSpPr>
        <p:spPr>
          <a:xfrm>
            <a:off x="214085" y="218597"/>
            <a:ext cx="6466341" cy="321844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C3AF010-8A62-9AC4-09CB-200EA2066F89}"/>
              </a:ext>
            </a:extLst>
          </p:cNvPr>
          <p:cNvSpPr txBox="1"/>
          <p:nvPr/>
        </p:nvSpPr>
        <p:spPr>
          <a:xfrm>
            <a:off x="265815" y="218596"/>
            <a:ext cx="3429000" cy="369332"/>
          </a:xfrm>
          <a:prstGeom prst="rect">
            <a:avLst/>
          </a:prstGeom>
          <a:noFill/>
        </p:spPr>
        <p:txBody>
          <a:bodyPr wrap="square">
            <a:spAutoFit/>
          </a:body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DF5BF58-630F-22AA-6DD4-D7494A863A51}"/>
              </a:ext>
            </a:extLst>
          </p:cNvPr>
          <p:cNvSpPr txBox="1"/>
          <p:nvPr/>
        </p:nvSpPr>
        <p:spPr>
          <a:xfrm>
            <a:off x="269240" y="587930"/>
            <a:ext cx="6396672" cy="2849113"/>
          </a:xfrm>
          <a:prstGeom prst="rect">
            <a:avLst/>
          </a:prstGeom>
          <a:noFill/>
        </p:spPr>
        <p:txBody>
          <a:bodyPr wrap="square" rtlCol="0">
            <a:spAutoFit/>
          </a:bodyPr>
          <a:lstStyle/>
          <a:p>
            <a:r>
              <a:rPr lang="en-GB" sz="1200"/>
              <a:t>Answer the core knowledge question below </a:t>
            </a:r>
            <a:r>
              <a:rPr lang="en-GB" sz="1200" i="1" u="sng"/>
              <a:t>in full sentences</a:t>
            </a:r>
          </a:p>
          <a:p>
            <a:endParaRPr lang="en-GB" sz="700" i="1" u="sng"/>
          </a:p>
          <a:p>
            <a:pPr>
              <a:lnSpc>
                <a:spcPct val="150000"/>
              </a:lnSpc>
            </a:pPr>
            <a:r>
              <a:rPr lang="en-GB" sz="1200"/>
              <a:t>1.__________________________________________________________________________________________________________________________________________________________________________________________________________________________________________________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a:t>2.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a:p>
            <a:pPr>
              <a:lnSpc>
                <a:spcPct val="150000"/>
              </a:lnSpc>
            </a:pPr>
            <a:r>
              <a:rPr lang="en-GB" sz="1200"/>
              <a:t>3. _______________________________________________________________________________</a:t>
            </a:r>
          </a:p>
          <a:p>
            <a:pPr>
              <a:lnSpc>
                <a:spcPct val="150000"/>
              </a:lnSpc>
            </a:pPr>
            <a:r>
              <a:rPr lang="en-GB" sz="1200"/>
              <a:t>__________________________________________________________________________________________________________________________________________________________________</a:t>
            </a:r>
          </a:p>
        </p:txBody>
      </p:sp>
      <p:pic>
        <p:nvPicPr>
          <p:cNvPr id="12" name="Picture 1791846066" descr="A picture containing text, vector graphics&#10;&#10;Description automatically generated">
            <a:extLst>
              <a:ext uri="{FF2B5EF4-FFF2-40B4-BE49-F238E27FC236}">
                <a16:creationId xmlns:a16="http://schemas.microsoft.com/office/drawing/2014/main" id="{EFDF03FA-5DF8-B6D7-2293-0A72AC03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848" y="218596"/>
            <a:ext cx="566448" cy="8580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444D715-075F-2465-7A63-2E566909A496}"/>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ECF7629E-6545-754A-5AE1-E025C896B5DD}"/>
              </a:ext>
            </a:extLst>
          </p:cNvPr>
          <p:cNvSpPr>
            <a:spLocks noGrp="1"/>
          </p:cNvSpPr>
          <p:nvPr>
            <p:ph type="sldNum" sz="quarter" idx="12"/>
          </p:nvPr>
        </p:nvSpPr>
        <p:spPr/>
        <p:txBody>
          <a:bodyPr/>
          <a:lstStyle/>
          <a:p>
            <a:fld id="{362E5E6D-3EB7-488C-996E-A22C004A3689}" type="slidenum">
              <a:rPr lang="en-GB" smtClean="0"/>
              <a:t>41</a:t>
            </a:fld>
            <a:endParaRPr lang="en-GB"/>
          </a:p>
        </p:txBody>
      </p:sp>
    </p:spTree>
    <p:extLst>
      <p:ext uri="{BB962C8B-B14F-4D97-AF65-F5344CB8AC3E}">
        <p14:creationId xmlns:p14="http://schemas.microsoft.com/office/powerpoint/2010/main" val="1425762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05422"/>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274359"/>
            <a:ext cx="6466341" cy="9325201"/>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pic>
        <p:nvPicPr>
          <p:cNvPr id="4098" name="Picture 2">
            <a:extLst>
              <a:ext uri="{FF2B5EF4-FFF2-40B4-BE49-F238E27FC236}">
                <a16:creationId xmlns:a16="http://schemas.microsoft.com/office/drawing/2014/main" id="{765BA938-A550-6727-E3F2-C1F6770AB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85" y="703721"/>
            <a:ext cx="6466341" cy="20902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1D8E215-8B8F-4204-C2B9-A9CF25354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85" y="2781300"/>
            <a:ext cx="6466341" cy="209027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E48BD58A-5877-E7A8-C38B-8047A99653EC}"/>
              </a:ext>
            </a:extLst>
          </p:cNvPr>
          <p:cNvSpPr>
            <a:spLocks noGrp="1"/>
          </p:cNvSpPr>
          <p:nvPr>
            <p:ph type="ftr" sz="quarter" idx="11"/>
          </p:nvPr>
        </p:nvSpPr>
        <p:spPr/>
        <p:txBody>
          <a:bodyPr/>
          <a:lstStyle/>
          <a:p>
            <a:endParaRPr lang="en-GB"/>
          </a:p>
        </p:txBody>
      </p:sp>
      <p:sp>
        <p:nvSpPr>
          <p:cNvPr id="11" name="Slide Number Placeholder 10">
            <a:extLst>
              <a:ext uri="{FF2B5EF4-FFF2-40B4-BE49-F238E27FC236}">
                <a16:creationId xmlns:a16="http://schemas.microsoft.com/office/drawing/2014/main" id="{54C2AD77-3CDB-9872-9934-BAC7947A36B8}"/>
              </a:ext>
            </a:extLst>
          </p:cNvPr>
          <p:cNvSpPr>
            <a:spLocks noGrp="1"/>
          </p:cNvSpPr>
          <p:nvPr>
            <p:ph type="sldNum" sz="quarter" idx="12"/>
          </p:nvPr>
        </p:nvSpPr>
        <p:spPr/>
        <p:txBody>
          <a:bodyPr/>
          <a:lstStyle/>
          <a:p>
            <a:fld id="{362E5E6D-3EB7-488C-996E-A22C004A3689}" type="slidenum">
              <a:rPr lang="en-GB" smtClean="0"/>
              <a:t>42</a:t>
            </a:fld>
            <a:endParaRPr lang="en-GB"/>
          </a:p>
        </p:txBody>
      </p:sp>
    </p:spTree>
    <p:extLst>
      <p:ext uri="{BB962C8B-B14F-4D97-AF65-F5344CB8AC3E}">
        <p14:creationId xmlns:p14="http://schemas.microsoft.com/office/powerpoint/2010/main" val="3741157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032CE5-AF20-7367-31EF-D0E934C6E592}"/>
              </a:ext>
            </a:extLst>
          </p:cNvPr>
          <p:cNvSpPr txBox="1">
            <a:spLocks/>
          </p:cNvSpPr>
          <p:nvPr/>
        </p:nvSpPr>
        <p:spPr>
          <a:xfrm>
            <a:off x="471488" y="306439"/>
            <a:ext cx="5915025" cy="6772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GB">
              <a:latin typeface="+mn-lt"/>
            </a:endParaRPr>
          </a:p>
        </p:txBody>
      </p:sp>
      <p:sp>
        <p:nvSpPr>
          <p:cNvPr id="4" name="Content Placeholder 2">
            <a:extLst>
              <a:ext uri="{FF2B5EF4-FFF2-40B4-BE49-F238E27FC236}">
                <a16:creationId xmlns:a16="http://schemas.microsoft.com/office/drawing/2014/main" id="{4CA11817-8C47-E310-E757-514086A7886B}"/>
              </a:ext>
            </a:extLst>
          </p:cNvPr>
          <p:cNvSpPr txBox="1">
            <a:spLocks/>
          </p:cNvSpPr>
          <p:nvPr/>
        </p:nvSpPr>
        <p:spPr>
          <a:xfrm>
            <a:off x="214085" y="305422"/>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Additional space</a:t>
            </a:r>
            <a:endParaRPr lang="en-GB"/>
          </a:p>
        </p:txBody>
      </p:sp>
      <p:sp>
        <p:nvSpPr>
          <p:cNvPr id="6" name="Content Placeholder 2">
            <a:extLst>
              <a:ext uri="{FF2B5EF4-FFF2-40B4-BE49-F238E27FC236}">
                <a16:creationId xmlns:a16="http://schemas.microsoft.com/office/drawing/2014/main" id="{739F209C-F8AB-E018-82AB-28A58ACD0F5E}"/>
              </a:ext>
            </a:extLst>
          </p:cNvPr>
          <p:cNvSpPr txBox="1">
            <a:spLocks/>
          </p:cNvSpPr>
          <p:nvPr/>
        </p:nvSpPr>
        <p:spPr>
          <a:xfrm>
            <a:off x="214085" y="274359"/>
            <a:ext cx="6466341" cy="9325201"/>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a:p>
        </p:txBody>
      </p:sp>
      <p:pic>
        <p:nvPicPr>
          <p:cNvPr id="4098" name="Picture 2">
            <a:extLst>
              <a:ext uri="{FF2B5EF4-FFF2-40B4-BE49-F238E27FC236}">
                <a16:creationId xmlns:a16="http://schemas.microsoft.com/office/drawing/2014/main" id="{765BA938-A550-6727-E3F2-C1F6770AB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85" y="703721"/>
            <a:ext cx="6466341" cy="20902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1D8E215-8B8F-4204-C2B9-A9CF25354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85" y="2781300"/>
            <a:ext cx="6466341" cy="209027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E48BD58A-5877-E7A8-C38B-8047A99653EC}"/>
              </a:ext>
            </a:extLst>
          </p:cNvPr>
          <p:cNvSpPr>
            <a:spLocks noGrp="1"/>
          </p:cNvSpPr>
          <p:nvPr>
            <p:ph type="ftr" sz="quarter" idx="11"/>
          </p:nvPr>
        </p:nvSpPr>
        <p:spPr/>
        <p:txBody>
          <a:bodyPr/>
          <a:lstStyle/>
          <a:p>
            <a:endParaRPr lang="en-GB"/>
          </a:p>
        </p:txBody>
      </p:sp>
      <p:sp>
        <p:nvSpPr>
          <p:cNvPr id="11" name="Slide Number Placeholder 10">
            <a:extLst>
              <a:ext uri="{FF2B5EF4-FFF2-40B4-BE49-F238E27FC236}">
                <a16:creationId xmlns:a16="http://schemas.microsoft.com/office/drawing/2014/main" id="{54C2AD77-3CDB-9872-9934-BAC7947A36B8}"/>
              </a:ext>
            </a:extLst>
          </p:cNvPr>
          <p:cNvSpPr>
            <a:spLocks noGrp="1"/>
          </p:cNvSpPr>
          <p:nvPr>
            <p:ph type="sldNum" sz="quarter" idx="12"/>
          </p:nvPr>
        </p:nvSpPr>
        <p:spPr/>
        <p:txBody>
          <a:bodyPr/>
          <a:lstStyle/>
          <a:p>
            <a:fld id="{362E5E6D-3EB7-488C-996E-A22C004A3689}" type="slidenum">
              <a:rPr lang="en-GB" smtClean="0"/>
              <a:t>43</a:t>
            </a:fld>
            <a:endParaRPr lang="en-GB"/>
          </a:p>
        </p:txBody>
      </p:sp>
    </p:spTree>
    <p:extLst>
      <p:ext uri="{BB962C8B-B14F-4D97-AF65-F5344CB8AC3E}">
        <p14:creationId xmlns:p14="http://schemas.microsoft.com/office/powerpoint/2010/main" val="339757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4149B3-AACC-5E19-0DFC-93795C1DE847}"/>
              </a:ext>
            </a:extLst>
          </p:cNvPr>
          <p:cNvPicPr>
            <a:picLocks noChangeAspect="1"/>
          </p:cNvPicPr>
          <p:nvPr/>
        </p:nvPicPr>
        <p:blipFill>
          <a:blip r:embed="rId2"/>
          <a:stretch>
            <a:fillRect/>
          </a:stretch>
        </p:blipFill>
        <p:spPr>
          <a:xfrm>
            <a:off x="0" y="107868"/>
            <a:ext cx="6807094" cy="8900665"/>
          </a:xfrm>
          <a:prstGeom prst="rect">
            <a:avLst/>
          </a:prstGeom>
        </p:spPr>
      </p:pic>
      <p:sp>
        <p:nvSpPr>
          <p:cNvPr id="6" name="TextBox 5">
            <a:extLst>
              <a:ext uri="{FF2B5EF4-FFF2-40B4-BE49-F238E27FC236}">
                <a16:creationId xmlns:a16="http://schemas.microsoft.com/office/drawing/2014/main" id="{23D1FC5B-F85E-569E-F826-C487AA4E2B9E}"/>
              </a:ext>
            </a:extLst>
          </p:cNvPr>
          <p:cNvSpPr txBox="1"/>
          <p:nvPr/>
        </p:nvSpPr>
        <p:spPr>
          <a:xfrm>
            <a:off x="145915" y="9398022"/>
            <a:ext cx="6712085" cy="400110"/>
          </a:xfrm>
          <a:prstGeom prst="rect">
            <a:avLst/>
          </a:prstGeom>
          <a:noFill/>
        </p:spPr>
        <p:txBody>
          <a:bodyPr wrap="square" rtlCol="0">
            <a:spAutoFit/>
          </a:bodyPr>
          <a:lstStyle/>
          <a:p>
            <a:r>
              <a:rPr lang="en-GB" sz="2000">
                <a:solidFill>
                  <a:srgbClr val="FF0000"/>
                </a:solidFill>
              </a:rPr>
              <a:t>S</a:t>
            </a:r>
            <a:r>
              <a:rPr lang="en-GB" sz="2000"/>
              <a:t>cale		</a:t>
            </a:r>
            <a:r>
              <a:rPr lang="en-GB" sz="2000">
                <a:solidFill>
                  <a:srgbClr val="FF0000"/>
                </a:solidFill>
              </a:rPr>
              <a:t>P</a:t>
            </a:r>
            <a:r>
              <a:rPr lang="en-GB" sz="2000"/>
              <a:t>lot			</a:t>
            </a:r>
            <a:r>
              <a:rPr lang="en-GB" sz="2000">
                <a:solidFill>
                  <a:srgbClr val="FF0000"/>
                </a:solidFill>
              </a:rPr>
              <a:t>L</a:t>
            </a:r>
            <a:r>
              <a:rPr lang="en-GB" sz="2000"/>
              <a:t>abel		</a:t>
            </a:r>
            <a:r>
              <a:rPr lang="en-GB" sz="2000">
                <a:solidFill>
                  <a:srgbClr val="FF0000"/>
                </a:solidFill>
              </a:rPr>
              <a:t>A</a:t>
            </a:r>
            <a:r>
              <a:rPr lang="en-GB" sz="2000"/>
              <a:t>xis			</a:t>
            </a:r>
            <a:r>
              <a:rPr lang="en-GB" sz="2000">
                <a:solidFill>
                  <a:srgbClr val="FF0000"/>
                </a:solidFill>
              </a:rPr>
              <a:t>T</a:t>
            </a:r>
            <a:r>
              <a:rPr lang="en-GB" sz="2000"/>
              <a:t>rendline</a:t>
            </a:r>
          </a:p>
        </p:txBody>
      </p:sp>
      <p:sp>
        <p:nvSpPr>
          <p:cNvPr id="2" name="Footer Placeholder 1">
            <a:extLst>
              <a:ext uri="{FF2B5EF4-FFF2-40B4-BE49-F238E27FC236}">
                <a16:creationId xmlns:a16="http://schemas.microsoft.com/office/drawing/2014/main" id="{1DE3F4F0-A9FA-534F-C239-BE841F346BA0}"/>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CA64129C-7715-8DDD-CFEC-BB7AFAAD9C96}"/>
              </a:ext>
            </a:extLst>
          </p:cNvPr>
          <p:cNvSpPr>
            <a:spLocks noGrp="1"/>
          </p:cNvSpPr>
          <p:nvPr>
            <p:ph type="sldNum" sz="quarter" idx="12"/>
          </p:nvPr>
        </p:nvSpPr>
        <p:spPr/>
        <p:txBody>
          <a:bodyPr/>
          <a:lstStyle/>
          <a:p>
            <a:fld id="{362E5E6D-3EB7-488C-996E-A22C004A3689}" type="slidenum">
              <a:rPr lang="en-GB" smtClean="0"/>
              <a:t>44</a:t>
            </a:fld>
            <a:endParaRPr lang="en-GB"/>
          </a:p>
        </p:txBody>
      </p:sp>
    </p:spTree>
    <p:extLst>
      <p:ext uri="{BB962C8B-B14F-4D97-AF65-F5344CB8AC3E}">
        <p14:creationId xmlns:p14="http://schemas.microsoft.com/office/powerpoint/2010/main" val="777844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4149B3-AACC-5E19-0DFC-93795C1DE847}"/>
              </a:ext>
            </a:extLst>
          </p:cNvPr>
          <p:cNvPicPr>
            <a:picLocks noChangeAspect="1"/>
          </p:cNvPicPr>
          <p:nvPr/>
        </p:nvPicPr>
        <p:blipFill>
          <a:blip r:embed="rId2"/>
          <a:stretch>
            <a:fillRect/>
          </a:stretch>
        </p:blipFill>
        <p:spPr>
          <a:xfrm>
            <a:off x="0" y="107868"/>
            <a:ext cx="6807094" cy="8900665"/>
          </a:xfrm>
          <a:prstGeom prst="rect">
            <a:avLst/>
          </a:prstGeom>
        </p:spPr>
      </p:pic>
      <p:sp>
        <p:nvSpPr>
          <p:cNvPr id="6" name="TextBox 5">
            <a:extLst>
              <a:ext uri="{FF2B5EF4-FFF2-40B4-BE49-F238E27FC236}">
                <a16:creationId xmlns:a16="http://schemas.microsoft.com/office/drawing/2014/main" id="{23D1FC5B-F85E-569E-F826-C487AA4E2B9E}"/>
              </a:ext>
            </a:extLst>
          </p:cNvPr>
          <p:cNvSpPr txBox="1"/>
          <p:nvPr/>
        </p:nvSpPr>
        <p:spPr>
          <a:xfrm>
            <a:off x="145915" y="9398022"/>
            <a:ext cx="6712085" cy="400110"/>
          </a:xfrm>
          <a:prstGeom prst="rect">
            <a:avLst/>
          </a:prstGeom>
          <a:noFill/>
        </p:spPr>
        <p:txBody>
          <a:bodyPr wrap="square" rtlCol="0">
            <a:spAutoFit/>
          </a:bodyPr>
          <a:lstStyle/>
          <a:p>
            <a:r>
              <a:rPr lang="en-GB" sz="2000">
                <a:solidFill>
                  <a:srgbClr val="FF0000"/>
                </a:solidFill>
              </a:rPr>
              <a:t>S</a:t>
            </a:r>
            <a:r>
              <a:rPr lang="en-GB" sz="2000"/>
              <a:t>cale		</a:t>
            </a:r>
            <a:r>
              <a:rPr lang="en-GB" sz="2000">
                <a:solidFill>
                  <a:srgbClr val="FF0000"/>
                </a:solidFill>
              </a:rPr>
              <a:t>P</a:t>
            </a:r>
            <a:r>
              <a:rPr lang="en-GB" sz="2000"/>
              <a:t>lot			</a:t>
            </a:r>
            <a:r>
              <a:rPr lang="en-GB" sz="2000">
                <a:solidFill>
                  <a:srgbClr val="FF0000"/>
                </a:solidFill>
              </a:rPr>
              <a:t>L</a:t>
            </a:r>
            <a:r>
              <a:rPr lang="en-GB" sz="2000"/>
              <a:t>abel		</a:t>
            </a:r>
            <a:r>
              <a:rPr lang="en-GB" sz="2000">
                <a:solidFill>
                  <a:srgbClr val="FF0000"/>
                </a:solidFill>
              </a:rPr>
              <a:t>A</a:t>
            </a:r>
            <a:r>
              <a:rPr lang="en-GB" sz="2000"/>
              <a:t>xis			</a:t>
            </a:r>
            <a:r>
              <a:rPr lang="en-GB" sz="2000">
                <a:solidFill>
                  <a:srgbClr val="FF0000"/>
                </a:solidFill>
              </a:rPr>
              <a:t>T</a:t>
            </a:r>
            <a:r>
              <a:rPr lang="en-GB" sz="2000"/>
              <a:t>rendline</a:t>
            </a:r>
          </a:p>
        </p:txBody>
      </p:sp>
      <p:sp>
        <p:nvSpPr>
          <p:cNvPr id="2" name="Footer Placeholder 1">
            <a:extLst>
              <a:ext uri="{FF2B5EF4-FFF2-40B4-BE49-F238E27FC236}">
                <a16:creationId xmlns:a16="http://schemas.microsoft.com/office/drawing/2014/main" id="{AA974BA2-79CB-2F30-1F6D-F5CDD24BA017}"/>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BA773B54-CEFB-17BF-5A72-96DD657BCBAC}"/>
              </a:ext>
            </a:extLst>
          </p:cNvPr>
          <p:cNvSpPr>
            <a:spLocks noGrp="1"/>
          </p:cNvSpPr>
          <p:nvPr>
            <p:ph type="sldNum" sz="quarter" idx="12"/>
          </p:nvPr>
        </p:nvSpPr>
        <p:spPr/>
        <p:txBody>
          <a:bodyPr/>
          <a:lstStyle/>
          <a:p>
            <a:fld id="{362E5E6D-3EB7-488C-996E-A22C004A3689}" type="slidenum">
              <a:rPr lang="en-GB" smtClean="0"/>
              <a:t>45</a:t>
            </a:fld>
            <a:endParaRPr lang="en-GB"/>
          </a:p>
        </p:txBody>
      </p:sp>
    </p:spTree>
    <p:extLst>
      <p:ext uri="{BB962C8B-B14F-4D97-AF65-F5344CB8AC3E}">
        <p14:creationId xmlns:p14="http://schemas.microsoft.com/office/powerpoint/2010/main" val="242790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4AE01-45F0-29CB-FDDB-82C40AC97EBB}"/>
              </a:ext>
            </a:extLst>
          </p:cNvPr>
          <p:cNvSpPr>
            <a:spLocks noGrp="1"/>
          </p:cNvSpPr>
          <p:nvPr>
            <p:ph idx="1"/>
          </p:nvPr>
        </p:nvSpPr>
        <p:spPr>
          <a:xfrm>
            <a:off x="195830" y="2655134"/>
            <a:ext cx="5915025" cy="454529"/>
          </a:xfrm>
        </p:spPr>
        <p:txBody>
          <a:bodyPr/>
          <a:lstStyle/>
          <a:p>
            <a:pPr marL="0" indent="0">
              <a:buNone/>
            </a:pPr>
            <a:r>
              <a:rPr lang="en-GB" sz="1800" b="1" u="sng">
                <a:solidFill>
                  <a:srgbClr val="000000"/>
                </a:solidFill>
                <a:effectLst/>
                <a:ea typeface="Calibri" panose="020F0502020204030204" pitchFamily="34" charset="0"/>
                <a:cs typeface="Calibri" panose="020F0502020204030204" pitchFamily="34" charset="0"/>
              </a:rPr>
              <a:t>Academic Language</a:t>
            </a:r>
            <a:r>
              <a:rPr lang="en-GB" sz="1800" u="sng">
                <a:solidFill>
                  <a:srgbClr val="000000"/>
                </a:solidFill>
                <a:effectLst/>
                <a:ea typeface="Calibri" panose="020F0502020204030204" pitchFamily="34" charset="0"/>
                <a:cs typeface="Calibri" panose="020F0502020204030204" pitchFamily="34" charset="0"/>
              </a:rPr>
              <a:t> </a:t>
            </a:r>
            <a:r>
              <a:rPr lang="en-GB" sz="1800">
                <a:solidFill>
                  <a:srgbClr val="000000"/>
                </a:solidFill>
                <a:effectLst/>
                <a:ea typeface="Calibri" panose="020F0502020204030204" pitchFamily="34" charset="0"/>
                <a:cs typeface="Calibri" panose="020F0502020204030204" pitchFamily="34" charset="0"/>
              </a:rPr>
              <a:t>        SEE IT              SAY IT              Write it  </a:t>
            </a:r>
            <a:endParaRPr lang="en-GB" sz="1800">
              <a:effectLst/>
              <a:ea typeface="Calibri" panose="020F0502020204030204" pitchFamily="34" charset="0"/>
              <a:cs typeface="Times New Roman" panose="02020603050405020304" pitchFamily="18" charset="0"/>
            </a:endParaRPr>
          </a:p>
          <a:p>
            <a:pPr marL="0" indent="0">
              <a:buNone/>
            </a:pPr>
            <a:endParaRPr lang="en-GB"/>
          </a:p>
        </p:txBody>
      </p:sp>
      <p:pic>
        <p:nvPicPr>
          <p:cNvPr id="5" name="Picture 4">
            <a:extLst>
              <a:ext uri="{FF2B5EF4-FFF2-40B4-BE49-F238E27FC236}">
                <a16:creationId xmlns:a16="http://schemas.microsoft.com/office/drawing/2014/main" id="{6844F870-A489-B331-2AD6-C2BFE345FA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729" y="2634411"/>
            <a:ext cx="391795" cy="391795"/>
          </a:xfrm>
          <a:prstGeom prst="rect">
            <a:avLst/>
          </a:prstGeom>
          <a:noFill/>
        </p:spPr>
      </p:pic>
      <p:pic>
        <p:nvPicPr>
          <p:cNvPr id="6" name="Picture 5" descr="Shape&#10;&#10;Description automatically generated with low confidence">
            <a:extLst>
              <a:ext uri="{FF2B5EF4-FFF2-40B4-BE49-F238E27FC236}">
                <a16:creationId xmlns:a16="http://schemas.microsoft.com/office/drawing/2014/main" id="{3E83F7BE-09B5-91F3-0C16-894A716C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819" y="2683623"/>
            <a:ext cx="293370" cy="293370"/>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ABAAD1EE-2B6B-7EBB-27F6-DBA5B1EDC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855" y="2574403"/>
            <a:ext cx="402590" cy="402590"/>
          </a:xfrm>
          <a:prstGeom prst="rect">
            <a:avLst/>
          </a:prstGeom>
          <a:noFill/>
        </p:spPr>
      </p:pic>
      <p:graphicFrame>
        <p:nvGraphicFramePr>
          <p:cNvPr id="8" name="Table 7">
            <a:extLst>
              <a:ext uri="{FF2B5EF4-FFF2-40B4-BE49-F238E27FC236}">
                <a16:creationId xmlns:a16="http://schemas.microsoft.com/office/drawing/2014/main" id="{CA1DDF4D-CBAC-6B6A-D5D4-646836A64F3E}"/>
              </a:ext>
            </a:extLst>
          </p:cNvPr>
          <p:cNvGraphicFramePr>
            <a:graphicFrameLocks noGrp="1"/>
          </p:cNvGraphicFramePr>
          <p:nvPr>
            <p:extLst>
              <p:ext uri="{D42A27DB-BD31-4B8C-83A1-F6EECF244321}">
                <p14:modId xmlns:p14="http://schemas.microsoft.com/office/powerpoint/2010/main" val="3597534709"/>
              </p:ext>
            </p:extLst>
          </p:nvPr>
        </p:nvGraphicFramePr>
        <p:xfrm>
          <a:off x="224858" y="3102813"/>
          <a:ext cx="6437312" cy="1874436"/>
        </p:xfrm>
        <a:graphic>
          <a:graphicData uri="http://schemas.openxmlformats.org/drawingml/2006/table">
            <a:tbl>
              <a:tblPr firstRow="1" firstCol="1" bandRow="1">
                <a:tableStyleId>{5C22544A-7EE6-4342-B048-85BDC9FD1C3A}</a:tableStyleId>
              </a:tblPr>
              <a:tblGrid>
                <a:gridCol w="2251159">
                  <a:extLst>
                    <a:ext uri="{9D8B030D-6E8A-4147-A177-3AD203B41FA5}">
                      <a16:colId xmlns:a16="http://schemas.microsoft.com/office/drawing/2014/main" val="3614648286"/>
                    </a:ext>
                  </a:extLst>
                </a:gridCol>
                <a:gridCol w="4186153">
                  <a:extLst>
                    <a:ext uri="{9D8B030D-6E8A-4147-A177-3AD203B41FA5}">
                      <a16:colId xmlns:a16="http://schemas.microsoft.com/office/drawing/2014/main" val="285689622"/>
                    </a:ext>
                  </a:extLst>
                </a:gridCol>
              </a:tblGrid>
              <a:tr h="380950">
                <a:tc>
                  <a:txBody>
                    <a:bodyPr/>
                    <a:lstStyle/>
                    <a:p>
                      <a:pPr>
                        <a:lnSpc>
                          <a:spcPct val="107000"/>
                        </a:lnSpc>
                        <a:spcAft>
                          <a:spcPts val="800"/>
                        </a:spcAft>
                      </a:pPr>
                      <a:r>
                        <a:rPr lang="en-GB" sz="1400">
                          <a:solidFill>
                            <a:schemeClr val="tx1"/>
                          </a:solidFill>
                          <a:effectLst/>
                          <a:latin typeface="+mn-lt"/>
                        </a:rPr>
                        <a:t>Word</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400">
                          <a:solidFill>
                            <a:schemeClr val="tx1"/>
                          </a:solidFill>
                          <a:effectLst/>
                          <a:latin typeface="+mn-lt"/>
                        </a:rPr>
                        <a:t>Definition</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58910"/>
                  </a:ext>
                </a:extLst>
              </a:tr>
              <a:tr h="432451">
                <a:tc>
                  <a:txBody>
                    <a:bodyPr/>
                    <a:lstStyle/>
                    <a:p>
                      <a:pPr>
                        <a:lnSpc>
                          <a:spcPct val="107000"/>
                        </a:lnSpc>
                        <a:spcAft>
                          <a:spcPts val="800"/>
                        </a:spcAft>
                      </a:pPr>
                      <a:endParaRPr lang="en-GB" sz="2000">
                        <a:solidFill>
                          <a:srgbClr val="FF0000"/>
                        </a:solidFill>
                        <a:effectLst/>
                        <a:latin typeface="+mn-lt"/>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ea typeface="Calibri" panose="020F0502020204030204" pitchFamily="34" charset="0"/>
                          <a:cs typeface="Times New Roman" panose="02020603050405020304" pitchFamily="18" charset="0"/>
                        </a:rPr>
                        <a:t>dangerous and involving risk, especially to someone's health.</a:t>
                      </a: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51724"/>
                  </a:ext>
                </a:extLst>
              </a:tr>
              <a:tr h="380950">
                <a:tc>
                  <a:txBody>
                    <a:bodyPr/>
                    <a:lstStyle/>
                    <a:p>
                      <a:pPr>
                        <a:lnSpc>
                          <a:spcPct val="107000"/>
                        </a:lnSpc>
                        <a:spcAft>
                          <a:spcPts val="800"/>
                        </a:spcAft>
                      </a:pPr>
                      <a:endParaRPr lang="en-GB" sz="2000">
                        <a:solidFill>
                          <a:srgbClr val="FF0000"/>
                        </a:solidFill>
                        <a:effectLst/>
                        <a:latin typeface="+mn-lt"/>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Notice or perceive (something) and register it as being significant. </a:t>
                      </a:r>
                    </a:p>
                    <a:p>
                      <a:pPr>
                        <a:lnSpc>
                          <a:spcPct val="107000"/>
                        </a:lnSpc>
                        <a:spcAft>
                          <a:spcPts val="800"/>
                        </a:spcAft>
                      </a:pP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77943"/>
                  </a:ext>
                </a:extLst>
              </a:tr>
              <a:tr h="380950">
                <a:tc>
                  <a:txBody>
                    <a:bodyPr/>
                    <a:lstStyle/>
                    <a:p>
                      <a:pPr>
                        <a:lnSpc>
                          <a:spcPct val="107000"/>
                        </a:lnSpc>
                        <a:spcAft>
                          <a:spcPts val="800"/>
                        </a:spcAft>
                      </a:pPr>
                      <a:endParaRPr lang="en-GB" sz="2000">
                        <a:solidFill>
                          <a:srgbClr val="FF0000"/>
                        </a:solidFill>
                        <a:effectLst/>
                        <a:latin typeface="+mn-lt"/>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a:solidFill>
                            <a:schemeClr val="tx1"/>
                          </a:solidFill>
                          <a:effectLst/>
                          <a:latin typeface="+mn-lt"/>
                        </a:rPr>
                        <a:t> </a:t>
                      </a:r>
                      <a:r>
                        <a:rPr lang="en-GB" sz="1200" b="0" i="0">
                          <a:solidFill>
                            <a:schemeClr val="tx1"/>
                          </a:solidFill>
                          <a:effectLst/>
                          <a:latin typeface="+mn-lt"/>
                        </a:rPr>
                        <a:t>To say or estimate that a specific thing will happen </a:t>
                      </a:r>
                      <a:endParaRPr lang="en-GB" sz="1200">
                        <a:solidFill>
                          <a:schemeClr val="tx1"/>
                        </a:solidFill>
                        <a:effectLst/>
                        <a:latin typeface="+mn-lt"/>
                        <a:ea typeface="Calibri" panose="020F0502020204030204" pitchFamily="34" charset="0"/>
                        <a:cs typeface="Times New Roman" panose="02020603050405020304" pitchFamily="18" charset="0"/>
                      </a:endParaRPr>
                    </a:p>
                  </a:txBody>
                  <a:tcPr marL="58399" marR="58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9315580"/>
                  </a:ext>
                </a:extLst>
              </a:tr>
            </a:tbl>
          </a:graphicData>
        </a:graphic>
      </p:graphicFrame>
      <p:sp>
        <p:nvSpPr>
          <p:cNvPr id="11" name="Rectangle 10">
            <a:extLst>
              <a:ext uri="{FF2B5EF4-FFF2-40B4-BE49-F238E27FC236}">
                <a16:creationId xmlns:a16="http://schemas.microsoft.com/office/drawing/2014/main" id="{A03809A9-D761-9DD0-8937-DF49BA187D35}"/>
              </a:ext>
            </a:extLst>
          </p:cNvPr>
          <p:cNvSpPr/>
          <p:nvPr/>
        </p:nvSpPr>
        <p:spPr>
          <a:xfrm>
            <a:off x="195829" y="775379"/>
            <a:ext cx="6466341" cy="181443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2">
            <a:extLst>
              <a:ext uri="{FF2B5EF4-FFF2-40B4-BE49-F238E27FC236}">
                <a16:creationId xmlns:a16="http://schemas.microsoft.com/office/drawing/2014/main" id="{6B8D5A68-9B07-BD55-AD52-3D59F6218D71}"/>
              </a:ext>
            </a:extLst>
          </p:cNvPr>
          <p:cNvSpPr>
            <a:spLocks noChangeArrowheads="1"/>
          </p:cNvSpPr>
          <p:nvPr/>
        </p:nvSpPr>
        <p:spPr bwMode="auto">
          <a:xfrm>
            <a:off x="239258" y="124225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791846066" descr="A picture containing text, vector graphics&#10;&#10;Description automatically generated">
            <a:extLst>
              <a:ext uri="{FF2B5EF4-FFF2-40B4-BE49-F238E27FC236}">
                <a16:creationId xmlns:a16="http://schemas.microsoft.com/office/drawing/2014/main" id="{632C3579-B5A2-4085-3DBF-31EBC3149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35" y="1519296"/>
            <a:ext cx="64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4C03A031-2C90-1267-896A-2B0F85CCED8F}"/>
              </a:ext>
            </a:extLst>
          </p:cNvPr>
          <p:cNvSpPr>
            <a:spLocks noChangeArrowheads="1"/>
          </p:cNvSpPr>
          <p:nvPr/>
        </p:nvSpPr>
        <p:spPr bwMode="auto">
          <a:xfrm>
            <a:off x="239258" y="1197558"/>
            <a:ext cx="45598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the end of this lesson, you will know:</a:t>
            </a:r>
            <a:endParaRPr kumimoji="0" lang="en-GB" altLang="en-US" sz="1200" b="0" i="0" u="none" strike="noStrike" cap="none" normalizeH="0" baseline="0">
              <a:ln>
                <a:noFill/>
              </a:ln>
              <a:solidFill>
                <a:schemeClr val="tx1"/>
              </a:solidFill>
              <a:effectLst/>
            </a:endParaRPr>
          </a:p>
        </p:txBody>
      </p:sp>
      <p:sp>
        <p:nvSpPr>
          <p:cNvPr id="16" name="TextBox 15">
            <a:extLst>
              <a:ext uri="{FF2B5EF4-FFF2-40B4-BE49-F238E27FC236}">
                <a16:creationId xmlns:a16="http://schemas.microsoft.com/office/drawing/2014/main" id="{808C938A-CC77-E29B-2D79-8BCA6B42B966}"/>
              </a:ext>
            </a:extLst>
          </p:cNvPr>
          <p:cNvSpPr txBox="1"/>
          <p:nvPr/>
        </p:nvSpPr>
        <p:spPr>
          <a:xfrm>
            <a:off x="1306285" y="1539138"/>
            <a:ext cx="5152980" cy="646331"/>
          </a:xfrm>
          <a:prstGeom prst="rect">
            <a:avLst/>
          </a:prstGeom>
          <a:noFill/>
        </p:spPr>
        <p:txBody>
          <a:bodyPr wrap="square" rtlCol="0">
            <a:spAutoFit/>
          </a:bodyPr>
          <a:lstStyle/>
          <a:p>
            <a:pPr marL="285750" indent="-285750">
              <a:buFont typeface="Arial" panose="020B0604020202020204" pitchFamily="34" charset="0"/>
              <a:buChar char="•"/>
            </a:pPr>
            <a:r>
              <a:rPr lang="en-GB" sz="1200"/>
              <a:t>The history behind the chemistry of acids and alkalis</a:t>
            </a: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Why hazardous materials health and safety officers is an important job role</a:t>
            </a:r>
          </a:p>
        </p:txBody>
      </p:sp>
      <p:sp>
        <p:nvSpPr>
          <p:cNvPr id="17" name="Content Placeholder 2">
            <a:extLst>
              <a:ext uri="{FF2B5EF4-FFF2-40B4-BE49-F238E27FC236}">
                <a16:creationId xmlns:a16="http://schemas.microsoft.com/office/drawing/2014/main" id="{07762A29-A216-C7CF-F1FF-17AEBB1CCE4B}"/>
              </a:ext>
            </a:extLst>
          </p:cNvPr>
          <p:cNvSpPr txBox="1">
            <a:spLocks/>
          </p:cNvSpPr>
          <p:nvPr/>
        </p:nvSpPr>
        <p:spPr>
          <a:xfrm>
            <a:off x="239258" y="828454"/>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Core Knowledge</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0" name="Content Placeholder 2">
            <a:extLst>
              <a:ext uri="{FF2B5EF4-FFF2-40B4-BE49-F238E27FC236}">
                <a16:creationId xmlns:a16="http://schemas.microsoft.com/office/drawing/2014/main" id="{9F7DE24A-620C-4936-98CC-03F89AF79A0E}"/>
              </a:ext>
            </a:extLst>
          </p:cNvPr>
          <p:cNvSpPr txBox="1">
            <a:spLocks/>
          </p:cNvSpPr>
          <p:nvPr/>
        </p:nvSpPr>
        <p:spPr>
          <a:xfrm>
            <a:off x="152516" y="4977249"/>
            <a:ext cx="5915025"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Lesson content</a:t>
            </a:r>
            <a:endParaRPr lang="en-GB"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21" name="TextBox 20">
            <a:extLst>
              <a:ext uri="{FF2B5EF4-FFF2-40B4-BE49-F238E27FC236}">
                <a16:creationId xmlns:a16="http://schemas.microsoft.com/office/drawing/2014/main" id="{BF8364F0-4210-D35B-4E13-3C621044089B}"/>
              </a:ext>
            </a:extLst>
          </p:cNvPr>
          <p:cNvSpPr txBox="1"/>
          <p:nvPr/>
        </p:nvSpPr>
        <p:spPr>
          <a:xfrm>
            <a:off x="210344" y="5283705"/>
            <a:ext cx="6437312" cy="4154984"/>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10" name="Content Placeholder 2">
            <a:extLst>
              <a:ext uri="{FF2B5EF4-FFF2-40B4-BE49-F238E27FC236}">
                <a16:creationId xmlns:a16="http://schemas.microsoft.com/office/drawing/2014/main" id="{E494482F-C40A-BBEA-2AAF-DD65D0D51AFA}"/>
              </a:ext>
            </a:extLst>
          </p:cNvPr>
          <p:cNvSpPr txBox="1">
            <a:spLocks/>
          </p:cNvSpPr>
          <p:nvPr/>
        </p:nvSpPr>
        <p:spPr>
          <a:xfrm>
            <a:off x="167029" y="336618"/>
            <a:ext cx="6292236" cy="4545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u="sng">
                <a:solidFill>
                  <a:srgbClr val="000000"/>
                </a:solidFill>
                <a:ea typeface="Calibri" panose="020F0502020204030204" pitchFamily="34" charset="0"/>
                <a:cs typeface="Calibri" panose="020F0502020204030204" pitchFamily="34" charset="0"/>
              </a:rPr>
              <a:t>Why is thinking about safety important for chemical companies?</a:t>
            </a:r>
          </a:p>
          <a:p>
            <a:pPr marL="0" indent="0">
              <a:buFont typeface="Arial" panose="020B0604020202020204" pitchFamily="34" charset="0"/>
              <a:buNone/>
            </a:pPr>
            <a:endParaRPr lang="en-GB"/>
          </a:p>
        </p:txBody>
      </p:sp>
      <p:pic>
        <p:nvPicPr>
          <p:cNvPr id="2" name="Picture 1">
            <a:extLst>
              <a:ext uri="{FF2B5EF4-FFF2-40B4-BE49-F238E27FC236}">
                <a16:creationId xmlns:a16="http://schemas.microsoft.com/office/drawing/2014/main" id="{495B16AE-57DC-B764-BCE4-DAE620E4C9DF}"/>
              </a:ext>
            </a:extLst>
          </p:cNvPr>
          <p:cNvPicPr>
            <a:picLocks noChangeAspect="1"/>
          </p:cNvPicPr>
          <p:nvPr/>
        </p:nvPicPr>
        <p:blipFill>
          <a:blip r:embed="rId6"/>
          <a:stretch>
            <a:fillRect/>
          </a:stretch>
        </p:blipFill>
        <p:spPr>
          <a:xfrm>
            <a:off x="266797" y="5790593"/>
            <a:ext cx="6380860" cy="3269298"/>
          </a:xfrm>
          <a:prstGeom prst="rect">
            <a:avLst/>
          </a:prstGeom>
        </p:spPr>
      </p:pic>
      <p:sp>
        <p:nvSpPr>
          <p:cNvPr id="9" name="Footer Placeholder 8">
            <a:extLst>
              <a:ext uri="{FF2B5EF4-FFF2-40B4-BE49-F238E27FC236}">
                <a16:creationId xmlns:a16="http://schemas.microsoft.com/office/drawing/2014/main" id="{68C34F84-8AEF-7F6B-F8FA-B82FFE92FD0C}"/>
              </a:ext>
            </a:extLst>
          </p:cNvPr>
          <p:cNvSpPr>
            <a:spLocks noGrp="1"/>
          </p:cNvSpPr>
          <p:nvPr>
            <p:ph type="ftr" sz="quarter" idx="11"/>
          </p:nvPr>
        </p:nvSpPr>
        <p:spPr/>
        <p:txBody>
          <a:bodyPr/>
          <a:lstStyle/>
          <a:p>
            <a:endParaRPr lang="en-GB"/>
          </a:p>
        </p:txBody>
      </p:sp>
      <p:sp>
        <p:nvSpPr>
          <p:cNvPr id="12" name="Slide Number Placeholder 11">
            <a:extLst>
              <a:ext uri="{FF2B5EF4-FFF2-40B4-BE49-F238E27FC236}">
                <a16:creationId xmlns:a16="http://schemas.microsoft.com/office/drawing/2014/main" id="{7FFC095C-EADC-C5F8-D1A4-22E3B9B74056}"/>
              </a:ext>
            </a:extLst>
          </p:cNvPr>
          <p:cNvSpPr>
            <a:spLocks noGrp="1"/>
          </p:cNvSpPr>
          <p:nvPr>
            <p:ph type="sldNum" sz="quarter" idx="12"/>
          </p:nvPr>
        </p:nvSpPr>
        <p:spPr/>
        <p:txBody>
          <a:bodyPr/>
          <a:lstStyle/>
          <a:p>
            <a:fld id="{362E5E6D-3EB7-488C-996E-A22C004A3689}" type="slidenum">
              <a:rPr lang="en-GB" smtClean="0"/>
              <a:t>5</a:t>
            </a:fld>
            <a:endParaRPr lang="en-GB"/>
          </a:p>
        </p:txBody>
      </p:sp>
    </p:spTree>
    <p:extLst>
      <p:ext uri="{BB962C8B-B14F-4D97-AF65-F5344CB8AC3E}">
        <p14:creationId xmlns:p14="http://schemas.microsoft.com/office/powerpoint/2010/main" val="238133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EAB6F7-A7FA-409A-C5E7-3651078A8EFE}"/>
              </a:ext>
            </a:extLst>
          </p:cNvPr>
          <p:cNvPicPr>
            <a:picLocks noChangeAspect="1"/>
          </p:cNvPicPr>
          <p:nvPr/>
        </p:nvPicPr>
        <p:blipFill rotWithShape="1">
          <a:blip r:embed="rId2"/>
          <a:srcRect t="4271"/>
          <a:stretch/>
        </p:blipFill>
        <p:spPr>
          <a:xfrm>
            <a:off x="193548" y="583096"/>
            <a:ext cx="6664452" cy="6595706"/>
          </a:xfrm>
          <a:prstGeom prst="rect">
            <a:avLst/>
          </a:prstGeom>
        </p:spPr>
      </p:pic>
      <p:pic>
        <p:nvPicPr>
          <p:cNvPr id="12" name="Picture 11">
            <a:extLst>
              <a:ext uri="{FF2B5EF4-FFF2-40B4-BE49-F238E27FC236}">
                <a16:creationId xmlns:a16="http://schemas.microsoft.com/office/drawing/2014/main" id="{04EC2675-FDEC-9F23-0A00-2B919FD6C641}"/>
              </a:ext>
            </a:extLst>
          </p:cNvPr>
          <p:cNvPicPr>
            <a:picLocks noChangeAspect="1"/>
          </p:cNvPicPr>
          <p:nvPr/>
        </p:nvPicPr>
        <p:blipFill>
          <a:blip r:embed="rId3"/>
          <a:stretch>
            <a:fillRect/>
          </a:stretch>
        </p:blipFill>
        <p:spPr>
          <a:xfrm>
            <a:off x="352276" y="7011659"/>
            <a:ext cx="5876246" cy="2605543"/>
          </a:xfrm>
          <a:prstGeom prst="rect">
            <a:avLst/>
          </a:prstGeom>
        </p:spPr>
      </p:pic>
      <p:sp>
        <p:nvSpPr>
          <p:cNvPr id="2" name="Footer Placeholder 1">
            <a:extLst>
              <a:ext uri="{FF2B5EF4-FFF2-40B4-BE49-F238E27FC236}">
                <a16:creationId xmlns:a16="http://schemas.microsoft.com/office/drawing/2014/main" id="{B02EF9BF-4B8E-EAF6-2AFF-68C92D5C53F9}"/>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0AB947B7-69CD-FEB0-637F-EA7CA9DA3200}"/>
              </a:ext>
            </a:extLst>
          </p:cNvPr>
          <p:cNvSpPr>
            <a:spLocks noGrp="1"/>
          </p:cNvSpPr>
          <p:nvPr>
            <p:ph type="sldNum" sz="quarter" idx="12"/>
          </p:nvPr>
        </p:nvSpPr>
        <p:spPr/>
        <p:txBody>
          <a:bodyPr/>
          <a:lstStyle/>
          <a:p>
            <a:fld id="{362E5E6D-3EB7-488C-996E-A22C004A3689}" type="slidenum">
              <a:rPr lang="en-GB" smtClean="0"/>
              <a:t>6</a:t>
            </a:fld>
            <a:endParaRPr lang="en-GB"/>
          </a:p>
        </p:txBody>
      </p:sp>
    </p:spTree>
    <p:extLst>
      <p:ext uri="{BB962C8B-B14F-4D97-AF65-F5344CB8AC3E}">
        <p14:creationId xmlns:p14="http://schemas.microsoft.com/office/powerpoint/2010/main" val="420795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388C6E-740D-FFCF-DDB5-1C6040B8AD26}"/>
              </a:ext>
            </a:extLst>
          </p:cNvPr>
          <p:cNvPicPr>
            <a:picLocks noChangeAspect="1"/>
          </p:cNvPicPr>
          <p:nvPr/>
        </p:nvPicPr>
        <p:blipFill>
          <a:blip r:embed="rId2"/>
          <a:stretch>
            <a:fillRect/>
          </a:stretch>
        </p:blipFill>
        <p:spPr>
          <a:xfrm>
            <a:off x="193548" y="246126"/>
            <a:ext cx="6664452" cy="2441448"/>
          </a:xfrm>
          <a:prstGeom prst="rect">
            <a:avLst/>
          </a:prstGeom>
        </p:spPr>
      </p:pic>
      <p:sp>
        <p:nvSpPr>
          <p:cNvPr id="2" name="Footer Placeholder 1">
            <a:extLst>
              <a:ext uri="{FF2B5EF4-FFF2-40B4-BE49-F238E27FC236}">
                <a16:creationId xmlns:a16="http://schemas.microsoft.com/office/drawing/2014/main" id="{4407CD27-CC2A-95F8-F730-5F559E5AE0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7E5BCA-30F2-BDCA-FAED-DCEA6FF3E4BF}"/>
              </a:ext>
            </a:extLst>
          </p:cNvPr>
          <p:cNvSpPr>
            <a:spLocks noGrp="1"/>
          </p:cNvSpPr>
          <p:nvPr>
            <p:ph type="sldNum" sz="quarter" idx="12"/>
          </p:nvPr>
        </p:nvSpPr>
        <p:spPr/>
        <p:txBody>
          <a:bodyPr/>
          <a:lstStyle/>
          <a:p>
            <a:fld id="{362E5E6D-3EB7-488C-996E-A22C004A3689}" type="slidenum">
              <a:rPr lang="en-GB" smtClean="0"/>
              <a:t>7</a:t>
            </a:fld>
            <a:endParaRPr lang="en-GB"/>
          </a:p>
        </p:txBody>
      </p:sp>
    </p:spTree>
    <p:extLst>
      <p:ext uri="{BB962C8B-B14F-4D97-AF65-F5344CB8AC3E}">
        <p14:creationId xmlns:p14="http://schemas.microsoft.com/office/powerpoint/2010/main" val="206250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C35F12F8-8E52-1862-B682-615EB9EF1246}"/>
              </a:ext>
            </a:extLst>
          </p:cNvPr>
          <p:cNvGraphicFramePr>
            <a:graphicFrameLocks noChangeAspect="1"/>
          </p:cNvGraphicFramePr>
          <p:nvPr>
            <p:extLst>
              <p:ext uri="{D42A27DB-BD31-4B8C-83A1-F6EECF244321}">
                <p14:modId xmlns:p14="http://schemas.microsoft.com/office/powerpoint/2010/main" val="2758652604"/>
              </p:ext>
            </p:extLst>
          </p:nvPr>
        </p:nvGraphicFramePr>
        <p:xfrm>
          <a:off x="516145" y="230981"/>
          <a:ext cx="6648450" cy="9444037"/>
        </p:xfrm>
        <a:graphic>
          <a:graphicData uri="http://schemas.openxmlformats.org/presentationml/2006/ole">
            <mc:AlternateContent xmlns:mc="http://schemas.openxmlformats.org/markup-compatibility/2006">
              <mc:Choice xmlns:v="urn:schemas-microsoft-com:vml" Requires="v">
                <p:oleObj name="Document" r:id="rId2" imgW="6662713" imgH="9451009" progId="Word.Document.12">
                  <p:embed/>
                </p:oleObj>
              </mc:Choice>
              <mc:Fallback>
                <p:oleObj name="Document" r:id="rId2" imgW="6662713" imgH="9451009" progId="Word.Document.12">
                  <p:embed/>
                  <p:pic>
                    <p:nvPicPr>
                      <p:cNvPr id="11" name="Object 10">
                        <a:extLst>
                          <a:ext uri="{FF2B5EF4-FFF2-40B4-BE49-F238E27FC236}">
                            <a16:creationId xmlns:a16="http://schemas.microsoft.com/office/drawing/2014/main" id="{C35F12F8-8E52-1862-B682-615EB9EF1246}"/>
                          </a:ext>
                        </a:extLst>
                      </p:cNvPr>
                      <p:cNvPicPr/>
                      <p:nvPr/>
                    </p:nvPicPr>
                    <p:blipFill>
                      <a:blip r:embed="rId3"/>
                      <a:stretch>
                        <a:fillRect/>
                      </a:stretch>
                    </p:blipFill>
                    <p:spPr>
                      <a:xfrm>
                        <a:off x="516145" y="230981"/>
                        <a:ext cx="6648450" cy="9444037"/>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3EAD9570-F5DE-BC8F-A5DE-7BB6084E8196}"/>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DE1E5A4A-C888-6A46-AAA9-8980F63FAB39}"/>
              </a:ext>
            </a:extLst>
          </p:cNvPr>
          <p:cNvSpPr>
            <a:spLocks noGrp="1"/>
          </p:cNvSpPr>
          <p:nvPr>
            <p:ph type="sldNum" sz="quarter" idx="12"/>
          </p:nvPr>
        </p:nvSpPr>
        <p:spPr/>
        <p:txBody>
          <a:bodyPr/>
          <a:lstStyle/>
          <a:p>
            <a:fld id="{362E5E6D-3EB7-488C-996E-A22C004A3689}" type="slidenum">
              <a:rPr lang="en-GB" smtClean="0"/>
              <a:t>8</a:t>
            </a:fld>
            <a:endParaRPr lang="en-GB"/>
          </a:p>
        </p:txBody>
      </p:sp>
    </p:spTree>
    <p:extLst>
      <p:ext uri="{BB962C8B-B14F-4D97-AF65-F5344CB8AC3E}">
        <p14:creationId xmlns:p14="http://schemas.microsoft.com/office/powerpoint/2010/main" val="383719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EBF3B685-9383-3217-3C2D-F2AEAECCD871}"/>
              </a:ext>
            </a:extLst>
          </p:cNvPr>
          <p:cNvGraphicFramePr>
            <a:graphicFrameLocks noChangeAspect="1"/>
          </p:cNvGraphicFramePr>
          <p:nvPr>
            <p:extLst>
              <p:ext uri="{D42A27DB-BD31-4B8C-83A1-F6EECF244321}">
                <p14:modId xmlns:p14="http://schemas.microsoft.com/office/powerpoint/2010/main" val="508052056"/>
              </p:ext>
            </p:extLst>
          </p:nvPr>
        </p:nvGraphicFramePr>
        <p:xfrm>
          <a:off x="520908" y="261938"/>
          <a:ext cx="6664325" cy="6896100"/>
        </p:xfrm>
        <a:graphic>
          <a:graphicData uri="http://schemas.openxmlformats.org/presentationml/2006/ole">
            <mc:AlternateContent xmlns:mc="http://schemas.openxmlformats.org/markup-compatibility/2006">
              <mc:Choice xmlns:v="urn:schemas-microsoft-com:vml" Requires="v">
                <p:oleObj name="Document" r:id="rId2" imgW="6662713" imgH="6895981" progId="Word.Document.12">
                  <p:embed/>
                </p:oleObj>
              </mc:Choice>
              <mc:Fallback>
                <p:oleObj name="Document" r:id="rId2" imgW="6662713" imgH="6895981" progId="Word.Document.12">
                  <p:embed/>
                  <p:pic>
                    <p:nvPicPr>
                      <p:cNvPr id="7" name="Object 6">
                        <a:extLst>
                          <a:ext uri="{FF2B5EF4-FFF2-40B4-BE49-F238E27FC236}">
                            <a16:creationId xmlns:a16="http://schemas.microsoft.com/office/drawing/2014/main" id="{EBF3B685-9383-3217-3C2D-F2AEAECCD871}"/>
                          </a:ext>
                        </a:extLst>
                      </p:cNvPr>
                      <p:cNvPicPr/>
                      <p:nvPr/>
                    </p:nvPicPr>
                    <p:blipFill>
                      <a:blip r:embed="rId3"/>
                      <a:stretch>
                        <a:fillRect/>
                      </a:stretch>
                    </p:blipFill>
                    <p:spPr>
                      <a:xfrm>
                        <a:off x="520908" y="261938"/>
                        <a:ext cx="6664325" cy="6896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10CB609-CF40-4F74-34E8-C986889E08FF}"/>
              </a:ext>
            </a:extLst>
          </p:cNvPr>
          <p:cNvSpPr txBox="1"/>
          <p:nvPr/>
        </p:nvSpPr>
        <p:spPr>
          <a:xfrm>
            <a:off x="247650" y="7158038"/>
            <a:ext cx="6267450" cy="2372573"/>
          </a:xfrm>
          <a:prstGeom prst="rect">
            <a:avLst/>
          </a:prstGeom>
          <a:noFill/>
        </p:spPr>
        <p:txBody>
          <a:bodyPr wrap="square">
            <a:spAutoFit/>
          </a:bodyPr>
          <a:lstStyle/>
          <a:p>
            <a:pPr>
              <a:spcAft>
                <a:spcPts val="500"/>
              </a:spcAft>
            </a:pPr>
            <a:r>
              <a:rPr lang="en-GB" sz="1200" b="1" i="1">
                <a:effectLst/>
                <a:latin typeface="Calibri Light" panose="020F0302020204030204" pitchFamily="34" charset="0"/>
                <a:ea typeface="Times New Roman" panose="02020603050405020304" pitchFamily="18" charset="0"/>
                <a:cs typeface="Times New Roman" panose="02020603050405020304" pitchFamily="18" charset="0"/>
              </a:rPr>
              <a:t>Glossary </a:t>
            </a:r>
            <a:endParaRPr lang="en-GB" sz="1200">
              <a:effectLst/>
              <a:latin typeface="Times New Roman" panose="02020603050405020304" pitchFamily="18" charset="0"/>
              <a:ea typeface="Times New Roman" panose="02020603050405020304" pitchFamily="18" charset="0"/>
            </a:endParaRPr>
          </a:p>
          <a:p>
            <a:pPr>
              <a:lnSpc>
                <a:spcPts val="1200"/>
              </a:lnSpc>
              <a:spcAft>
                <a:spcPts val="500"/>
              </a:spcAft>
            </a:pPr>
            <a:r>
              <a:rPr lang="en-GB" sz="1200" b="1" i="1">
                <a:effectLst/>
                <a:latin typeface="Calibri Light" panose="020F0302020204030204" pitchFamily="34" charset="0"/>
                <a:ea typeface="Times New Roman" panose="02020603050405020304" pitchFamily="18" charset="0"/>
                <a:cs typeface="Times New Roman" panose="02020603050405020304" pitchFamily="18" charset="0"/>
              </a:rPr>
              <a:t>Waned - </a:t>
            </a:r>
            <a:r>
              <a:rPr lang="en-GB" sz="1100">
                <a:effectLst/>
                <a:latin typeface="Calibri Light" panose="020F0302020204030204" pitchFamily="34" charset="0"/>
                <a:ea typeface="Times New Roman" panose="02020603050405020304" pitchFamily="18" charset="0"/>
                <a:cs typeface="Times New Roman" panose="02020603050405020304" pitchFamily="18" charset="0"/>
              </a:rPr>
              <a:t>decrease in vigour or extent; become weaker.</a:t>
            </a:r>
            <a:endParaRPr lang="en-GB" sz="1200">
              <a:effectLst/>
              <a:latin typeface="Times New Roman" panose="02020603050405020304" pitchFamily="18" charset="0"/>
              <a:ea typeface="Times New Roman" panose="02020603050405020304" pitchFamily="18" charset="0"/>
            </a:endParaRPr>
          </a:p>
          <a:p>
            <a:pPr>
              <a:lnSpc>
                <a:spcPts val="1200"/>
              </a:lnSpc>
              <a:spcAft>
                <a:spcPts val="500"/>
              </a:spcAft>
            </a:pPr>
            <a:r>
              <a:rPr lang="en-GB" sz="1200" b="1" i="1">
                <a:effectLst/>
                <a:latin typeface="Calibri Light" panose="020F0302020204030204" pitchFamily="34" charset="0"/>
                <a:ea typeface="Times New Roman" panose="02020603050405020304" pitchFamily="18" charset="0"/>
                <a:cs typeface="Times New Roman" panose="02020603050405020304" pitchFamily="18" charset="0"/>
              </a:rPr>
              <a:t>Renaissance - </a:t>
            </a:r>
            <a:r>
              <a:rPr lang="en-GB" sz="1050">
                <a:effectLst/>
                <a:latin typeface="Calibri Light" panose="020F0302020204030204" pitchFamily="34" charset="0"/>
                <a:ea typeface="Times New Roman" panose="02020603050405020304" pitchFamily="18" charset="0"/>
                <a:cs typeface="Times New Roman" panose="02020603050405020304" pitchFamily="18" charset="0"/>
              </a:rPr>
              <a:t>the </a:t>
            </a:r>
            <a:r>
              <a:rPr lang="en-GB" sz="1050" u="sng">
                <a:solidFill>
                  <a:srgbClr val="0000FF"/>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revival</a:t>
            </a:r>
            <a:r>
              <a:rPr lang="en-GB" sz="1050">
                <a:effectLst/>
                <a:latin typeface="Calibri Light" panose="020F0302020204030204" pitchFamily="34" charset="0"/>
                <a:ea typeface="Times New Roman" panose="02020603050405020304" pitchFamily="18" charset="0"/>
                <a:cs typeface="Times New Roman" panose="02020603050405020304" pitchFamily="18" charset="0"/>
              </a:rPr>
              <a:t> of European art and literature under the influence of classical models in the 14th–16th centuries.</a:t>
            </a:r>
            <a:endParaRPr lang="en-GB" sz="1200">
              <a:effectLst/>
              <a:latin typeface="Times New Roman" panose="02020603050405020304" pitchFamily="18" charset="0"/>
              <a:ea typeface="Times New Roman" panose="02020603050405020304" pitchFamily="18" charset="0"/>
            </a:endParaRPr>
          </a:p>
          <a:p>
            <a:pPr>
              <a:lnSpc>
                <a:spcPct val="107000"/>
              </a:lnSpc>
              <a:spcAft>
                <a:spcPts val="500"/>
              </a:spcAft>
            </a:pPr>
            <a:r>
              <a:rPr lang="en-GB" sz="1200" b="1" i="1">
                <a:effectLst/>
                <a:latin typeface="Calibri Light" panose="020F0302020204030204" pitchFamily="34" charset="0"/>
                <a:ea typeface="Times New Roman" panose="02020603050405020304" pitchFamily="18" charset="0"/>
                <a:cs typeface="Times New Roman" panose="02020603050405020304" pitchFamily="18" charset="0"/>
              </a:rPr>
              <a:t>Alchemist - </a:t>
            </a:r>
            <a:r>
              <a:rPr lang="en-GB" sz="1050">
                <a:effectLst/>
                <a:latin typeface="Calibri Light" panose="020F0302020204030204" pitchFamily="34" charset="0"/>
                <a:ea typeface="Times New Roman" panose="02020603050405020304" pitchFamily="18" charset="0"/>
                <a:cs typeface="Times New Roman" panose="02020603050405020304" pitchFamily="18" charset="0"/>
              </a:rPr>
              <a:t>a seemingly magical process of transformation, creation, or combination.</a:t>
            </a:r>
            <a:endParaRPr lang="en-GB" sz="1200">
              <a:effectLst/>
              <a:latin typeface="Times New Roman" panose="02020603050405020304" pitchFamily="18" charset="0"/>
              <a:ea typeface="Times New Roman" panose="02020603050405020304" pitchFamily="18" charset="0"/>
            </a:endParaRPr>
          </a:p>
          <a:p>
            <a:pPr>
              <a:spcAft>
                <a:spcPts val="500"/>
              </a:spcAft>
            </a:pPr>
            <a:r>
              <a:rPr lang="en-GB" sz="1200" b="1" i="1">
                <a:effectLst/>
                <a:latin typeface="Calibri Light" panose="020F0302020204030204" pitchFamily="34" charset="0"/>
                <a:ea typeface="Times New Roman" panose="02020603050405020304" pitchFamily="18" charset="0"/>
                <a:cs typeface="Times New Roman" panose="02020603050405020304" pitchFamily="18" charset="0"/>
              </a:rPr>
              <a:t>Corrosion - </a:t>
            </a:r>
            <a:r>
              <a:rPr lang="en-GB" sz="1050">
                <a:effectLst/>
                <a:latin typeface="Calibri Light" panose="020F0302020204030204" pitchFamily="34" charset="0"/>
                <a:ea typeface="Times New Roman" panose="02020603050405020304" pitchFamily="18" charset="0"/>
                <a:cs typeface="Times New Roman" panose="02020603050405020304" pitchFamily="18" charset="0"/>
              </a:rPr>
              <a:t>damage caused to metal, stone, or other materials by corrosion.</a:t>
            </a:r>
            <a:endParaRPr lang="en-GB" sz="1200">
              <a:effectLst/>
              <a:latin typeface="Times New Roman" panose="02020603050405020304" pitchFamily="18" charset="0"/>
              <a:ea typeface="Times New Roman" panose="02020603050405020304" pitchFamily="18" charset="0"/>
            </a:endParaRPr>
          </a:p>
          <a:p>
            <a:pPr>
              <a:spcAft>
                <a:spcPts val="500"/>
              </a:spcAft>
            </a:pPr>
            <a:r>
              <a:rPr lang="en-GB" sz="1200" b="1" i="1">
                <a:effectLst/>
                <a:latin typeface="Calibri Light" panose="020F0302020204030204" pitchFamily="34" charset="0"/>
                <a:ea typeface="Times New Roman" panose="02020603050405020304" pitchFamily="18" charset="0"/>
                <a:cs typeface="Times New Roman" panose="02020603050405020304" pitchFamily="18" charset="0"/>
              </a:rPr>
              <a:t>Categorise</a:t>
            </a:r>
            <a:r>
              <a:rPr lang="en-GB" sz="1050">
                <a:effectLst/>
                <a:latin typeface="Calibri Light" panose="020F0302020204030204" pitchFamily="34" charset="0"/>
                <a:ea typeface="Times New Roman" panose="02020603050405020304" pitchFamily="18" charset="0"/>
                <a:cs typeface="Times New Roman" panose="02020603050405020304" pitchFamily="18" charset="0"/>
              </a:rPr>
              <a:t> - place in a particular class or group.</a:t>
            </a:r>
            <a:endParaRPr lang="en-GB" sz="1200">
              <a:effectLst/>
              <a:latin typeface="Times New Roman" panose="02020603050405020304" pitchFamily="18" charset="0"/>
              <a:ea typeface="Times New Roman" panose="02020603050405020304" pitchFamily="18" charset="0"/>
            </a:endParaRPr>
          </a:p>
          <a:p>
            <a:pPr>
              <a:spcAft>
                <a:spcPts val="500"/>
              </a:spcAft>
            </a:pPr>
            <a:r>
              <a:rPr lang="en-GB" sz="1200" b="1" i="1">
                <a:solidFill>
                  <a:srgbClr val="383939"/>
                </a:solidFill>
                <a:effectLst/>
                <a:latin typeface="Calibri Light" panose="020F0302020204030204" pitchFamily="34" charset="0"/>
                <a:ea typeface="Times New Roman" panose="02020603050405020304" pitchFamily="18" charset="0"/>
                <a:cs typeface="Times New Roman" panose="02020603050405020304" pitchFamily="18" charset="0"/>
              </a:rPr>
              <a:t>Scholar - </a:t>
            </a:r>
            <a:r>
              <a:rPr lang="en-GB" sz="1100">
                <a:solidFill>
                  <a:srgbClr val="383939"/>
                </a:solidFill>
                <a:effectLst/>
                <a:latin typeface="Calibri Light" panose="020F0302020204030204" pitchFamily="34" charset="0"/>
                <a:ea typeface="Times New Roman" panose="02020603050405020304" pitchFamily="18" charset="0"/>
                <a:cs typeface="Times New Roman" panose="02020603050405020304" pitchFamily="18" charset="0"/>
              </a:rPr>
              <a:t>a specialist in a particular branch of study</a:t>
            </a:r>
            <a:endParaRPr lang="en-GB" sz="1200">
              <a:effectLst/>
              <a:latin typeface="Times New Roman" panose="02020603050405020304" pitchFamily="18" charset="0"/>
              <a:ea typeface="Times New Roman" panose="02020603050405020304" pitchFamily="18" charset="0"/>
            </a:endParaRPr>
          </a:p>
          <a:p>
            <a:pPr>
              <a:spcAft>
                <a:spcPts val="500"/>
              </a:spcAft>
            </a:pPr>
            <a:r>
              <a:rPr lang="en-GB" sz="1200" b="1" i="1">
                <a:solidFill>
                  <a:srgbClr val="383939"/>
                </a:solidFill>
                <a:effectLst/>
                <a:latin typeface="Calibri Light" panose="020F0302020204030204" pitchFamily="34" charset="0"/>
                <a:ea typeface="Times New Roman" panose="02020603050405020304" pitchFamily="18" charset="0"/>
                <a:cs typeface="Times New Roman" panose="02020603050405020304" pitchFamily="18" charset="0"/>
              </a:rPr>
              <a:t>Systematic - </a:t>
            </a:r>
            <a:r>
              <a:rPr lang="en-GB" sz="1200">
                <a:solidFill>
                  <a:srgbClr val="383939"/>
                </a:solidFill>
                <a:effectLst/>
                <a:latin typeface="Calibri Light" panose="020F0302020204030204" pitchFamily="34" charset="0"/>
                <a:ea typeface="Times New Roman" panose="02020603050405020304" pitchFamily="18" charset="0"/>
                <a:cs typeface="Times New Roman" panose="02020603050405020304" pitchFamily="18" charset="0"/>
              </a:rPr>
              <a:t>done or acting according to a fixed plan or system</a:t>
            </a:r>
            <a:endParaRPr lang="en-GB" sz="1200">
              <a:effectLst/>
              <a:latin typeface="Times New Roman" panose="02020603050405020304" pitchFamily="18" charset="0"/>
              <a:ea typeface="Times New Roman" panose="02020603050405020304" pitchFamily="18" charset="0"/>
            </a:endParaRPr>
          </a:p>
          <a:p>
            <a:r>
              <a:rPr lang="en-GB" sz="1200" b="1" i="1">
                <a:effectLst/>
                <a:latin typeface="Calibri Light" panose="020F0302020204030204" pitchFamily="34" charset="0"/>
                <a:ea typeface="Times New Roman" panose="02020603050405020304" pitchFamily="18" charset="0"/>
                <a:cs typeface="Times New Roman" panose="02020603050405020304" pitchFamily="18" charset="0"/>
              </a:rPr>
              <a:t>Reference: </a:t>
            </a:r>
            <a:r>
              <a:rPr lang="en-GB" sz="1200" u="sng">
                <a:solidFill>
                  <a:srgbClr val="0000FF"/>
                </a:solidFill>
                <a:effectLst/>
                <a:latin typeface="Times New Roman" panose="02020603050405020304" pitchFamily="18" charset="0"/>
                <a:ea typeface="Times New Roman" panose="02020603050405020304" pitchFamily="18" charset="0"/>
                <a:hlinkClick r:id="rId5"/>
              </a:rPr>
              <a:t>Acids and Bases - History of Chemistry (explorable.com)</a:t>
            </a:r>
            <a:endParaRPr lang="en-GB"/>
          </a:p>
        </p:txBody>
      </p:sp>
      <p:sp>
        <p:nvSpPr>
          <p:cNvPr id="2" name="Footer Placeholder 1">
            <a:extLst>
              <a:ext uri="{FF2B5EF4-FFF2-40B4-BE49-F238E27FC236}">
                <a16:creationId xmlns:a16="http://schemas.microsoft.com/office/drawing/2014/main" id="{8FF380A8-8C5F-D434-CEA8-7F7EB7CDCAC7}"/>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21E2F969-6C6C-794C-5D30-83AB5AD4412B}"/>
              </a:ext>
            </a:extLst>
          </p:cNvPr>
          <p:cNvSpPr>
            <a:spLocks noGrp="1"/>
          </p:cNvSpPr>
          <p:nvPr>
            <p:ph type="sldNum" sz="quarter" idx="12"/>
          </p:nvPr>
        </p:nvSpPr>
        <p:spPr/>
        <p:txBody>
          <a:bodyPr/>
          <a:lstStyle/>
          <a:p>
            <a:fld id="{362E5E6D-3EB7-488C-996E-A22C004A3689}" type="slidenum">
              <a:rPr lang="en-GB" smtClean="0"/>
              <a:t>9</a:t>
            </a:fld>
            <a:endParaRPr lang="en-GB"/>
          </a:p>
        </p:txBody>
      </p:sp>
    </p:spTree>
    <p:extLst>
      <p:ext uri="{BB962C8B-B14F-4D97-AF65-F5344CB8AC3E}">
        <p14:creationId xmlns:p14="http://schemas.microsoft.com/office/powerpoint/2010/main" val="3169073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9096A5E4511D4F985981ECDADBA492" ma:contentTypeVersion="17" ma:contentTypeDescription="Create a new document." ma:contentTypeScope="" ma:versionID="51d8bcdda352233d00efb3627d188c51">
  <xsd:schema xmlns:xsd="http://www.w3.org/2001/XMLSchema" xmlns:xs="http://www.w3.org/2001/XMLSchema" xmlns:p="http://schemas.microsoft.com/office/2006/metadata/properties" xmlns:ns2="f4ba1fcc-059d-4d12-98a5-3dafd07fc83c" xmlns:ns3="06614732-5477-4d75-a9fd-422762fff740" targetNamespace="http://schemas.microsoft.com/office/2006/metadata/properties" ma:root="true" ma:fieldsID="79159d78b9685477383c3457f28a1a67" ns2:_="" ns3:_="">
    <xsd:import namespace="f4ba1fcc-059d-4d12-98a5-3dafd07fc83c"/>
    <xsd:import namespace="06614732-5477-4d75-a9fd-422762fff740"/>
    <xsd:element name="properties">
      <xsd:complexType>
        <xsd:sequence>
          <xsd:element name="documentManagement">
            <xsd:complexType>
              <xsd:all>
                <xsd:element ref="ns2:Comments" minOccurs="0"/>
                <xsd:element ref="ns3:SharedWithUsers" minOccurs="0"/>
                <xsd:element ref="ns3:SharedWithDetails" minOccurs="0"/>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a1fcc-059d-4d12-98a5-3dafd07fc83c" elementFormDefault="qualified">
    <xsd:import namespace="http://schemas.microsoft.com/office/2006/documentManagement/types"/>
    <xsd:import namespace="http://schemas.microsoft.com/office/infopath/2007/PartnerControls"/>
    <xsd:element name="Comments" ma:index="8" nillable="true" ma:displayName="Comments" ma:format="Dropdown" ma:internalName="Comments">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614732-5477-4d75-a9fd-422762fff74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d4567cf-8ee7-450f-bd56-e55b12b410f5}" ma:internalName="TaxCatchAll" ma:showField="CatchAllData" ma:web="06614732-5477-4d75-a9fd-422762ff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614732-5477-4d75-a9fd-422762fff740" xsi:nil="true"/>
    <lcf76f155ced4ddcb4097134ff3c332f xmlns="f4ba1fcc-059d-4d12-98a5-3dafd07fc83c">
      <Terms xmlns="http://schemas.microsoft.com/office/infopath/2007/PartnerControls"/>
    </lcf76f155ced4ddcb4097134ff3c332f>
    <Comments xmlns="f4ba1fcc-059d-4d12-98a5-3dafd07fc83c" xsi:nil="true"/>
  </documentManagement>
</p:properties>
</file>

<file path=customXml/itemProps1.xml><?xml version="1.0" encoding="utf-8"?>
<ds:datastoreItem xmlns:ds="http://schemas.openxmlformats.org/officeDocument/2006/customXml" ds:itemID="{76AB3A25-A0B1-49F5-B582-64B9773B2194}">
  <ds:schemaRefs>
    <ds:schemaRef ds:uri="http://schemas.microsoft.com/sharepoint/v3/contenttype/forms"/>
  </ds:schemaRefs>
</ds:datastoreItem>
</file>

<file path=customXml/itemProps2.xml><?xml version="1.0" encoding="utf-8"?>
<ds:datastoreItem xmlns:ds="http://schemas.openxmlformats.org/officeDocument/2006/customXml" ds:itemID="{71481E86-2CD5-49E5-ADD6-A1D6D13F095A}"/>
</file>

<file path=customXml/itemProps3.xml><?xml version="1.0" encoding="utf-8"?>
<ds:datastoreItem xmlns:ds="http://schemas.openxmlformats.org/officeDocument/2006/customXml" ds:itemID="{557D7458-7F3A-4892-BE57-7DDA5F09A886}">
  <ds:schemaRefs>
    <ds:schemaRef ds:uri="31cfb3a3-a88c-4ec4-ab12-cd9a6f9a1c00"/>
    <ds:schemaRef ds:uri="b3a03f4d-f412-49d7-8f01-c3a0657f71fa"/>
    <ds:schemaRef ds:uri="e69885d8-0820-4857-bc56-e83e367fe0ca"/>
    <ds:schemaRef ds:uri="f34d5f3d-4ce8-409f-b2e5-c4fbe0e96c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A4 Paper (210x297 mm)</PresentationFormat>
  <Slides>45</Slides>
  <Notes>0</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CR4 – Acids and Alkalis</vt:lpstr>
      <vt:lpstr>PowerPoint Presentation</vt:lpstr>
      <vt:lpstr>CR4 – Acids and Alkalis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dc:title>
  <dc:creator>L.Chambers</dc:creator>
  <cp:revision>1</cp:revision>
  <dcterms:created xsi:type="dcterms:W3CDTF">2023-06-19T13:08:14Z</dcterms:created>
  <dcterms:modified xsi:type="dcterms:W3CDTF">2024-10-07T11:25:40Z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0x010100DF9096A5E4511D4F985981ECDADBA492</vt:lpwstr>
  </property>
  <property fmtid="{D5CDD505-2E9C-101B-9397-08002B2CF9AE}" pid="3" name="MediaServiceImageTags">
    <vt:lpwstr/>
  </property>
</Properties>
</file>