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72" r:id="rId5"/>
    <p:sldMasterId id="2147483660" r:id="rId6"/>
  </p:sldMasterIdLst>
  <p:sldIdLst>
    <p:sldId id="257" r:id="rId7"/>
    <p:sldId id="312" r:id="rId8"/>
    <p:sldId id="258" r:id="rId9"/>
    <p:sldId id="263" r:id="rId10"/>
    <p:sldId id="260" r:id="rId11"/>
    <p:sldId id="275" r:id="rId12"/>
    <p:sldId id="295" r:id="rId13"/>
    <p:sldId id="277" r:id="rId14"/>
    <p:sldId id="276" r:id="rId15"/>
    <p:sldId id="333" r:id="rId16"/>
    <p:sldId id="278" r:id="rId17"/>
    <p:sldId id="279" r:id="rId18"/>
    <p:sldId id="331" r:id="rId19"/>
    <p:sldId id="334" r:id="rId20"/>
    <p:sldId id="282" r:id="rId21"/>
    <p:sldId id="283" r:id="rId22"/>
    <p:sldId id="349" r:id="rId23"/>
    <p:sldId id="330" r:id="rId24"/>
    <p:sldId id="313" r:id="rId25"/>
    <p:sldId id="314" r:id="rId26"/>
    <p:sldId id="261" r:id="rId27"/>
    <p:sldId id="315" r:id="rId28"/>
    <p:sldId id="316" r:id="rId29"/>
    <p:sldId id="317" r:id="rId30"/>
    <p:sldId id="318" r:id="rId31"/>
    <p:sldId id="319" r:id="rId32"/>
    <p:sldId id="320" r:id="rId33"/>
    <p:sldId id="321" r:id="rId34"/>
    <p:sldId id="322" r:id="rId35"/>
    <p:sldId id="350" r:id="rId36"/>
    <p:sldId id="323" r:id="rId37"/>
    <p:sldId id="324" r:id="rId38"/>
    <p:sldId id="325" r:id="rId39"/>
    <p:sldId id="332" r:id="rId40"/>
    <p:sldId id="351" r:id="rId41"/>
    <p:sldId id="326" r:id="rId42"/>
    <p:sldId id="340" r:id="rId43"/>
    <p:sldId id="327" r:id="rId44"/>
    <p:sldId id="328" r:id="rId45"/>
    <p:sldId id="329" r:id="rId46"/>
    <p:sldId id="341" r:id="rId47"/>
    <p:sldId id="304" r:id="rId48"/>
    <p:sldId id="303" r:id="rId49"/>
    <p:sldId id="305" r:id="rId50"/>
    <p:sldId id="306" r:id="rId51"/>
    <p:sldId id="348" r:id="rId52"/>
    <p:sldId id="345" r:id="rId53"/>
    <p:sldId id="344" r:id="rId54"/>
    <p:sldId id="343" r:id="rId55"/>
    <p:sldId id="342" r:id="rId5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D46829-A367-404A-B7A9-4B7652B47A52}">
          <p14:sldIdLst>
            <p14:sldId id="257"/>
            <p14:sldId id="312"/>
            <p14:sldId id="258"/>
            <p14:sldId id="263"/>
            <p14:sldId id="260"/>
            <p14:sldId id="275"/>
            <p14:sldId id="295"/>
            <p14:sldId id="277"/>
            <p14:sldId id="276"/>
            <p14:sldId id="333"/>
          </p14:sldIdLst>
        </p14:section>
        <p14:section name="Lesson 2" id="{5CCED06C-589C-44F5-9E22-A9AE155CD339}">
          <p14:sldIdLst>
            <p14:sldId id="278"/>
            <p14:sldId id="279"/>
            <p14:sldId id="331"/>
            <p14:sldId id="334"/>
          </p14:sldIdLst>
        </p14:section>
        <p14:section name="Lesson 3" id="{9FC4BCAD-8C9A-4099-87CE-2C0D4ECAA876}">
          <p14:sldIdLst>
            <p14:sldId id="282"/>
            <p14:sldId id="283"/>
            <p14:sldId id="349"/>
            <p14:sldId id="330"/>
          </p14:sldIdLst>
        </p14:section>
        <p14:section name="Lesson 4" id="{EE40BAC2-0F15-44AC-BB6E-C9E69E7426B9}">
          <p14:sldIdLst>
            <p14:sldId id="313"/>
            <p14:sldId id="314"/>
            <p14:sldId id="261"/>
          </p14:sldIdLst>
        </p14:section>
        <p14:section name="Lesson 5" id="{1D560213-4C7A-44F6-8B29-90B1AC0C3DC8}">
          <p14:sldIdLst>
            <p14:sldId id="315"/>
            <p14:sldId id="316"/>
            <p14:sldId id="317"/>
          </p14:sldIdLst>
        </p14:section>
        <p14:section name="Lesson 6" id="{E78393C9-2C04-4B33-B1F6-B0E5230DF589}">
          <p14:sldIdLst>
            <p14:sldId id="318"/>
            <p14:sldId id="319"/>
            <p14:sldId id="320"/>
          </p14:sldIdLst>
        </p14:section>
        <p14:section name="Lesson 7" id="{F2D4F1BB-029E-4256-A1FD-D3ECF042D620}">
          <p14:sldIdLst>
            <p14:sldId id="321"/>
            <p14:sldId id="322"/>
            <p14:sldId id="350"/>
            <p14:sldId id="323"/>
          </p14:sldIdLst>
        </p14:section>
        <p14:section name="Lesson 8" id="{A20BFD54-A4DB-4F4D-A8AD-7BCC2FE962FD}">
          <p14:sldIdLst>
            <p14:sldId id="324"/>
            <p14:sldId id="325"/>
            <p14:sldId id="332"/>
            <p14:sldId id="351"/>
            <p14:sldId id="326"/>
            <p14:sldId id="340"/>
          </p14:sldIdLst>
        </p14:section>
        <p14:section name="Lesson 9" id="{2ACA5939-D32C-4F38-9195-C41CA89FAE33}">
          <p14:sldIdLst>
            <p14:sldId id="327"/>
            <p14:sldId id="328"/>
            <p14:sldId id="329"/>
            <p14:sldId id="341"/>
          </p14:sldIdLst>
        </p14:section>
        <p14:section name="Lesson 10" id="{D56582A2-8EC8-444B-A197-5B3ED012DCA2}">
          <p14:sldIdLst>
            <p14:sldId id="304"/>
            <p14:sldId id="303"/>
            <p14:sldId id="305"/>
            <p14:sldId id="306"/>
            <p14:sldId id="348"/>
            <p14:sldId id="345"/>
            <p14:sldId id="344"/>
            <p14:sldId id="343"/>
            <p14:sldId id="34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52E1E-3839-65D9-A0DE-1376CB162C9D}" v="932" dt="2024-10-25T13:47:46.0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14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Francis" userId="S::bfrancis@oiea.co.uk::a22a4cad-c0e6-41cd-9caa-fe5806e130d9" providerId="AD" clId="Web-{3CE4251B-0D8B-7C02-EC39-A9CBD952450F}"/>
    <pc:docChg chg="modSld">
      <pc:chgData name="Ben Francis" userId="S::bfrancis@oiea.co.uk::a22a4cad-c0e6-41cd-9caa-fe5806e130d9" providerId="AD" clId="Web-{3CE4251B-0D8B-7C02-EC39-A9CBD952450F}" dt="2024-09-17T10:56:39.725" v="3"/>
      <pc:docMkLst>
        <pc:docMk/>
      </pc:docMkLst>
      <pc:sldChg chg="modSp">
        <pc:chgData name="Ben Francis" userId="S::bfrancis@oiea.co.uk::a22a4cad-c0e6-41cd-9caa-fe5806e130d9" providerId="AD" clId="Web-{3CE4251B-0D8B-7C02-EC39-A9CBD952450F}" dt="2024-09-17T10:56:39.725" v="3"/>
        <pc:sldMkLst>
          <pc:docMk/>
          <pc:sldMk cId="2478360152" sldId="258"/>
        </pc:sldMkLst>
        <pc:graphicFrameChg chg="mod modGraphic">
          <ac:chgData name="Ben Francis" userId="S::bfrancis@oiea.co.uk::a22a4cad-c0e6-41cd-9caa-fe5806e130d9" providerId="AD" clId="Web-{3CE4251B-0D8B-7C02-EC39-A9CBD952450F}" dt="2024-09-17T10:56:39.725" v="3"/>
          <ac:graphicFrameMkLst>
            <pc:docMk/>
            <pc:sldMk cId="2478360152" sldId="258"/>
            <ac:graphicFrameMk id="4" creationId="{6CA533C9-FD7C-1023-676B-912E93970D18}"/>
          </ac:graphicFrameMkLst>
        </pc:graphicFrameChg>
      </pc:sldChg>
      <pc:sldChg chg="delSp">
        <pc:chgData name="Ben Francis" userId="S::bfrancis@oiea.co.uk::a22a4cad-c0e6-41cd-9caa-fe5806e130d9" providerId="AD" clId="Web-{3CE4251B-0D8B-7C02-EC39-A9CBD952450F}" dt="2024-09-17T10:55:46.193" v="0"/>
        <pc:sldMkLst>
          <pc:docMk/>
          <pc:sldMk cId="3492580273" sldId="312"/>
        </pc:sldMkLst>
        <pc:spChg chg="del">
          <ac:chgData name="Ben Francis" userId="S::bfrancis@oiea.co.uk::a22a4cad-c0e6-41cd-9caa-fe5806e130d9" providerId="AD" clId="Web-{3CE4251B-0D8B-7C02-EC39-A9CBD952450F}" dt="2024-09-17T10:55:46.193" v="0"/>
          <ac:spMkLst>
            <pc:docMk/>
            <pc:sldMk cId="3492580273" sldId="312"/>
            <ac:spMk id="3" creationId="{2CAC45A0-9107-3BFB-7304-1A8B2849D80C}"/>
          </ac:spMkLst>
        </pc:spChg>
      </pc:sldChg>
    </pc:docChg>
  </pc:docChgLst>
  <pc:docChgLst>
    <pc:chgData name="L.Chambers" userId="S::lchambers@oiea.co.uk::17487578-b9f4-4c6d-8e6e-311a14fec023" providerId="AD" clId="Web-{A53B9F7A-66C9-4331-A93F-CA607813B288}"/>
    <pc:docChg chg="modSld">
      <pc:chgData name="L.Chambers" userId="S::lchambers@oiea.co.uk::17487578-b9f4-4c6d-8e6e-311a14fec023" providerId="AD" clId="Web-{A53B9F7A-66C9-4331-A93F-CA607813B288}" dt="2023-07-05T13:55:00.285" v="1" actId="20577"/>
      <pc:docMkLst>
        <pc:docMk/>
      </pc:docMkLst>
      <pc:sldChg chg="modSp">
        <pc:chgData name="L.Chambers" userId="S::lchambers@oiea.co.uk::17487578-b9f4-4c6d-8e6e-311a14fec023" providerId="AD" clId="Web-{A53B9F7A-66C9-4331-A93F-CA607813B288}" dt="2023-07-05T13:55:00.285" v="1" actId="20577"/>
        <pc:sldMkLst>
          <pc:docMk/>
          <pc:sldMk cId="2678346467" sldId="304"/>
        </pc:sldMkLst>
        <pc:spChg chg="mod">
          <ac:chgData name="L.Chambers" userId="S::lchambers@oiea.co.uk::17487578-b9f4-4c6d-8e6e-311a14fec023" providerId="AD" clId="Web-{A53B9F7A-66C9-4331-A93F-CA607813B288}" dt="2023-07-05T13:55:00.285" v="1" actId="20577"/>
          <ac:spMkLst>
            <pc:docMk/>
            <pc:sldMk cId="2678346467" sldId="304"/>
            <ac:spMk id="9" creationId="{0E9B5C6E-BC96-948F-40F8-FDEE03CE4264}"/>
          </ac:spMkLst>
        </pc:spChg>
      </pc:sldChg>
    </pc:docChg>
  </pc:docChgLst>
  <pc:docChgLst>
    <pc:chgData name="Ben Francis" userId="S::bfrancis@oiea.co.uk::a22a4cad-c0e6-41cd-9caa-fe5806e130d9" providerId="AD" clId="Web-{9083C8E4-5AE0-C4AD-EBE4-3C6048489FD2}"/>
    <pc:docChg chg="modSld sldOrd">
      <pc:chgData name="Ben Francis" userId="S::bfrancis@oiea.co.uk::a22a4cad-c0e6-41cd-9caa-fe5806e130d9" providerId="AD" clId="Web-{9083C8E4-5AE0-C4AD-EBE4-3C6048489FD2}" dt="2024-09-23T09:32:40.688" v="34" actId="20577"/>
      <pc:docMkLst>
        <pc:docMk/>
      </pc:docMkLst>
      <pc:sldChg chg="modSp">
        <pc:chgData name="Ben Francis" userId="S::bfrancis@oiea.co.uk::a22a4cad-c0e6-41cd-9caa-fe5806e130d9" providerId="AD" clId="Web-{9083C8E4-5AE0-C4AD-EBE4-3C6048489FD2}" dt="2024-09-23T09:30:32.574" v="33" actId="20577"/>
        <pc:sldMkLst>
          <pc:docMk/>
          <pc:sldMk cId="3721606301" sldId="283"/>
        </pc:sldMkLst>
        <pc:spChg chg="mod">
          <ac:chgData name="Ben Francis" userId="S::bfrancis@oiea.co.uk::a22a4cad-c0e6-41cd-9caa-fe5806e130d9" providerId="AD" clId="Web-{9083C8E4-5AE0-C4AD-EBE4-3C6048489FD2}" dt="2024-09-23T09:07:54.215" v="1" actId="1076"/>
          <ac:spMkLst>
            <pc:docMk/>
            <pc:sldMk cId="3721606301" sldId="283"/>
            <ac:spMk id="8" creationId="{BF594251-1DE6-F8F0-5E38-4FF422A66405}"/>
          </ac:spMkLst>
        </pc:spChg>
        <pc:spChg chg="mod">
          <ac:chgData name="Ben Francis" userId="S::bfrancis@oiea.co.uk::a22a4cad-c0e6-41cd-9caa-fe5806e130d9" providerId="AD" clId="Web-{9083C8E4-5AE0-C4AD-EBE4-3C6048489FD2}" dt="2024-09-23T09:07:51.293" v="0" actId="1076"/>
          <ac:spMkLst>
            <pc:docMk/>
            <pc:sldMk cId="3721606301" sldId="283"/>
            <ac:spMk id="10" creationId="{4C638BB0-3BAD-718E-797F-7FBAA461E565}"/>
          </ac:spMkLst>
        </pc:spChg>
        <pc:spChg chg="mod">
          <ac:chgData name="Ben Francis" userId="S::bfrancis@oiea.co.uk::a22a4cad-c0e6-41cd-9caa-fe5806e130d9" providerId="AD" clId="Web-{9083C8E4-5AE0-C4AD-EBE4-3C6048489FD2}" dt="2024-09-23T09:08:00.840" v="3" actId="1076"/>
          <ac:spMkLst>
            <pc:docMk/>
            <pc:sldMk cId="3721606301" sldId="283"/>
            <ac:spMk id="13" creationId="{C1521994-D6E3-0A6A-D20A-630AB0BAE794}"/>
          </ac:spMkLst>
        </pc:spChg>
        <pc:spChg chg="mod">
          <ac:chgData name="Ben Francis" userId="S::bfrancis@oiea.co.uk::a22a4cad-c0e6-41cd-9caa-fe5806e130d9" providerId="AD" clId="Web-{9083C8E4-5AE0-C4AD-EBE4-3C6048489FD2}" dt="2024-09-23T09:30:32.574" v="33" actId="20577"/>
          <ac:spMkLst>
            <pc:docMk/>
            <pc:sldMk cId="3721606301" sldId="283"/>
            <ac:spMk id="14" creationId="{D5AADC66-6BA6-D919-FCB4-0088D5DF461B}"/>
          </ac:spMkLst>
        </pc:spChg>
      </pc:sldChg>
      <pc:sldChg chg="modSp">
        <pc:chgData name="Ben Francis" userId="S::bfrancis@oiea.co.uk::a22a4cad-c0e6-41cd-9caa-fe5806e130d9" providerId="AD" clId="Web-{9083C8E4-5AE0-C4AD-EBE4-3C6048489FD2}" dt="2024-09-23T09:32:40.688" v="34" actId="20577"/>
        <pc:sldMkLst>
          <pc:docMk/>
          <pc:sldMk cId="1359501044" sldId="325"/>
        </pc:sldMkLst>
        <pc:spChg chg="mod">
          <ac:chgData name="Ben Francis" userId="S::bfrancis@oiea.co.uk::a22a4cad-c0e6-41cd-9caa-fe5806e130d9" providerId="AD" clId="Web-{9083C8E4-5AE0-C4AD-EBE4-3C6048489FD2}" dt="2024-09-23T09:32:40.688" v="34" actId="20577"/>
          <ac:spMkLst>
            <pc:docMk/>
            <pc:sldMk cId="1359501044" sldId="325"/>
            <ac:spMk id="5" creationId="{9B93D694-1558-716C-B78A-3C8113C06964}"/>
          </ac:spMkLst>
        </pc:spChg>
      </pc:sldChg>
      <pc:sldChg chg="ord">
        <pc:chgData name="Ben Francis" userId="S::bfrancis@oiea.co.uk::a22a4cad-c0e6-41cd-9caa-fe5806e130d9" providerId="AD" clId="Web-{9083C8E4-5AE0-C4AD-EBE4-3C6048489FD2}" dt="2024-09-23T09:12:27.162" v="4"/>
        <pc:sldMkLst>
          <pc:docMk/>
          <pc:sldMk cId="2704558654" sldId="327"/>
        </pc:sldMkLst>
      </pc:sldChg>
    </pc:docChg>
  </pc:docChgLst>
  <pc:docChgLst>
    <pc:chgData name="S.Cross" userId="S::scross@oiea.co.uk::dbb73b7f-a436-47ee-a6b6-cde65ace72d7" providerId="AD" clId="Web-{6ED719D4-197B-7681-1BAC-D08F200F416D}"/>
    <pc:docChg chg="addSld delSld addMainMaster modMainMaster modSection">
      <pc:chgData name="S.Cross" userId="S::scross@oiea.co.uk::dbb73b7f-a436-47ee-a6b6-cde65ace72d7" providerId="AD" clId="Web-{6ED719D4-197B-7681-1BAC-D08F200F416D}" dt="2023-10-03T09:47:17.952" v="19"/>
      <pc:docMkLst>
        <pc:docMk/>
      </pc:docMkLst>
      <pc:sldChg chg="del">
        <pc:chgData name="S.Cross" userId="S::scross@oiea.co.uk::dbb73b7f-a436-47ee-a6b6-cde65ace72d7" providerId="AD" clId="Web-{6ED719D4-197B-7681-1BAC-D08F200F416D}" dt="2023-10-03T09:46:09.401" v="0"/>
        <pc:sldMkLst>
          <pc:docMk/>
          <pc:sldMk cId="1598629646" sldId="262"/>
        </pc:sldMkLst>
      </pc:sldChg>
      <pc:sldChg chg="del">
        <pc:chgData name="S.Cross" userId="S::scross@oiea.co.uk::dbb73b7f-a436-47ee-a6b6-cde65ace72d7" providerId="AD" clId="Web-{6ED719D4-197B-7681-1BAC-D08F200F416D}" dt="2023-10-03T09:47:01.389" v="10"/>
        <pc:sldMkLst>
          <pc:docMk/>
          <pc:sldMk cId="2953250803" sldId="307"/>
        </pc:sldMkLst>
      </pc:sldChg>
      <pc:sldChg chg="add">
        <pc:chgData name="S.Cross" userId="S::scross@oiea.co.uk::dbb73b7f-a436-47ee-a6b6-cde65ace72d7" providerId="AD" clId="Web-{6ED719D4-197B-7681-1BAC-D08F200F416D}" dt="2023-10-03T09:46:17.120" v="1"/>
        <pc:sldMkLst>
          <pc:docMk/>
          <pc:sldMk cId="2159492420" sldId="333"/>
        </pc:sldMkLst>
      </pc:sldChg>
      <pc:sldChg chg="add">
        <pc:chgData name="S.Cross" userId="S::scross@oiea.co.uk::dbb73b7f-a436-47ee-a6b6-cde65ace72d7" providerId="AD" clId="Web-{6ED719D4-197B-7681-1BAC-D08F200F416D}" dt="2023-10-03T09:46:23.949" v="2"/>
        <pc:sldMkLst>
          <pc:docMk/>
          <pc:sldMk cId="1433691828" sldId="334"/>
        </pc:sldMkLst>
      </pc:sldChg>
      <pc:sldChg chg="add">
        <pc:chgData name="S.Cross" userId="S::scross@oiea.co.uk::dbb73b7f-a436-47ee-a6b6-cde65ace72d7" providerId="AD" clId="Web-{6ED719D4-197B-7681-1BAC-D08F200F416D}" dt="2023-10-03T09:46:29.871" v="3"/>
        <pc:sldMkLst>
          <pc:docMk/>
          <pc:sldMk cId="2605650991" sldId="335"/>
        </pc:sldMkLst>
      </pc:sldChg>
      <pc:sldChg chg="add">
        <pc:chgData name="S.Cross" userId="S::scross@oiea.co.uk::dbb73b7f-a436-47ee-a6b6-cde65ace72d7" providerId="AD" clId="Web-{6ED719D4-197B-7681-1BAC-D08F200F416D}" dt="2023-10-03T09:46:36.590" v="4"/>
        <pc:sldMkLst>
          <pc:docMk/>
          <pc:sldMk cId="2196215577" sldId="336"/>
        </pc:sldMkLst>
      </pc:sldChg>
      <pc:sldChg chg="add">
        <pc:chgData name="S.Cross" userId="S::scross@oiea.co.uk::dbb73b7f-a436-47ee-a6b6-cde65ace72d7" providerId="AD" clId="Web-{6ED719D4-197B-7681-1BAC-D08F200F416D}" dt="2023-10-03T09:46:40.356" v="5"/>
        <pc:sldMkLst>
          <pc:docMk/>
          <pc:sldMk cId="283830307" sldId="337"/>
        </pc:sldMkLst>
      </pc:sldChg>
      <pc:sldChg chg="add">
        <pc:chgData name="S.Cross" userId="S::scross@oiea.co.uk::dbb73b7f-a436-47ee-a6b6-cde65ace72d7" providerId="AD" clId="Web-{6ED719D4-197B-7681-1BAC-D08F200F416D}" dt="2023-10-03T09:46:46.513" v="6"/>
        <pc:sldMkLst>
          <pc:docMk/>
          <pc:sldMk cId="2423347216" sldId="338"/>
        </pc:sldMkLst>
      </pc:sldChg>
      <pc:sldChg chg="add">
        <pc:chgData name="S.Cross" userId="S::scross@oiea.co.uk::dbb73b7f-a436-47ee-a6b6-cde65ace72d7" providerId="AD" clId="Web-{6ED719D4-197B-7681-1BAC-D08F200F416D}" dt="2023-10-03T09:46:49.919" v="7"/>
        <pc:sldMkLst>
          <pc:docMk/>
          <pc:sldMk cId="1627475361" sldId="339"/>
        </pc:sldMkLst>
      </pc:sldChg>
      <pc:sldChg chg="add">
        <pc:chgData name="S.Cross" userId="S::scross@oiea.co.uk::dbb73b7f-a436-47ee-a6b6-cde65ace72d7" providerId="AD" clId="Web-{6ED719D4-197B-7681-1BAC-D08F200F416D}" dt="2023-10-03T09:46:53.857" v="8"/>
        <pc:sldMkLst>
          <pc:docMk/>
          <pc:sldMk cId="4192688648" sldId="340"/>
        </pc:sldMkLst>
      </pc:sldChg>
      <pc:sldChg chg="add">
        <pc:chgData name="S.Cross" userId="S::scross@oiea.co.uk::dbb73b7f-a436-47ee-a6b6-cde65ace72d7" providerId="AD" clId="Web-{6ED719D4-197B-7681-1BAC-D08F200F416D}" dt="2023-10-03T09:46:57.154" v="9"/>
        <pc:sldMkLst>
          <pc:docMk/>
          <pc:sldMk cId="1787005110" sldId="341"/>
        </pc:sldMkLst>
      </pc:sldChg>
      <pc:sldChg chg="add">
        <pc:chgData name="S.Cross" userId="S::scross@oiea.co.uk::dbb73b7f-a436-47ee-a6b6-cde65ace72d7" providerId="AD" clId="Web-{6ED719D4-197B-7681-1BAC-D08F200F416D}" dt="2023-10-03T09:47:10.968" v="11"/>
        <pc:sldMkLst>
          <pc:docMk/>
          <pc:sldMk cId="294497432" sldId="342"/>
        </pc:sldMkLst>
      </pc:sldChg>
      <pc:sldChg chg="add">
        <pc:chgData name="S.Cross" userId="S::scross@oiea.co.uk::dbb73b7f-a436-47ee-a6b6-cde65ace72d7" providerId="AD" clId="Web-{6ED719D4-197B-7681-1BAC-D08F200F416D}" dt="2023-10-03T09:47:11.093" v="12"/>
        <pc:sldMkLst>
          <pc:docMk/>
          <pc:sldMk cId="3887950529" sldId="343"/>
        </pc:sldMkLst>
      </pc:sldChg>
      <pc:sldChg chg="add">
        <pc:chgData name="S.Cross" userId="S::scross@oiea.co.uk::dbb73b7f-a436-47ee-a6b6-cde65ace72d7" providerId="AD" clId="Web-{6ED719D4-197B-7681-1BAC-D08F200F416D}" dt="2023-10-03T09:47:11.139" v="13"/>
        <pc:sldMkLst>
          <pc:docMk/>
          <pc:sldMk cId="2313418929" sldId="344"/>
        </pc:sldMkLst>
      </pc:sldChg>
      <pc:sldChg chg="add">
        <pc:chgData name="S.Cross" userId="S::scross@oiea.co.uk::dbb73b7f-a436-47ee-a6b6-cde65ace72d7" providerId="AD" clId="Web-{6ED719D4-197B-7681-1BAC-D08F200F416D}" dt="2023-10-03T09:47:11.233" v="14"/>
        <pc:sldMkLst>
          <pc:docMk/>
          <pc:sldMk cId="1767230934" sldId="345"/>
        </pc:sldMkLst>
      </pc:sldChg>
      <pc:sldChg chg="add del">
        <pc:chgData name="S.Cross" userId="S::scross@oiea.co.uk::dbb73b7f-a436-47ee-a6b6-cde65ace72d7" providerId="AD" clId="Web-{6ED719D4-197B-7681-1BAC-D08F200F416D}" dt="2023-10-03T09:47:17.952" v="19"/>
        <pc:sldMkLst>
          <pc:docMk/>
          <pc:sldMk cId="3663345436" sldId="346"/>
        </pc:sldMkLst>
      </pc:sldChg>
      <pc:sldChg chg="add del">
        <pc:chgData name="S.Cross" userId="S::scross@oiea.co.uk::dbb73b7f-a436-47ee-a6b6-cde65ace72d7" providerId="AD" clId="Web-{6ED719D4-197B-7681-1BAC-D08F200F416D}" dt="2023-10-03T09:47:16.765" v="18"/>
        <pc:sldMkLst>
          <pc:docMk/>
          <pc:sldMk cId="1169420959" sldId="347"/>
        </pc:sldMkLst>
      </pc:sldChg>
      <pc:sldChg chg="add">
        <pc:chgData name="S.Cross" userId="S::scross@oiea.co.uk::dbb73b7f-a436-47ee-a6b6-cde65ace72d7" providerId="AD" clId="Web-{6ED719D4-197B-7681-1BAC-D08F200F416D}" dt="2023-10-03T09:47:11.421" v="17"/>
        <pc:sldMkLst>
          <pc:docMk/>
          <pc:sldMk cId="2979764547" sldId="348"/>
        </pc:sldMkLst>
      </pc:sldChg>
      <pc:sldMasterChg chg="add addSldLayout">
        <pc:chgData name="S.Cross" userId="S::scross@oiea.co.uk::dbb73b7f-a436-47ee-a6b6-cde65ace72d7" providerId="AD" clId="Web-{6ED719D4-197B-7681-1BAC-D08F200F416D}" dt="2023-10-03T09:46:17.120" v="1"/>
        <pc:sldMasterMkLst>
          <pc:docMk/>
          <pc:sldMasterMk cId="514482416" sldId="2147483660"/>
        </pc:sldMasterMkLst>
        <pc:sldLayoutChg chg="add">
          <pc:chgData name="S.Cross" userId="S::scross@oiea.co.uk::dbb73b7f-a436-47ee-a6b6-cde65ace72d7" providerId="AD" clId="Web-{6ED719D4-197B-7681-1BAC-D08F200F416D}" dt="2023-10-03T09:46:17.120" v="1"/>
          <pc:sldLayoutMkLst>
            <pc:docMk/>
            <pc:sldMasterMk cId="514482416" sldId="2147483660"/>
            <pc:sldLayoutMk cId="1264253299" sldId="2147483661"/>
          </pc:sldLayoutMkLst>
        </pc:sldLayoutChg>
        <pc:sldLayoutChg chg="add">
          <pc:chgData name="S.Cross" userId="S::scross@oiea.co.uk::dbb73b7f-a436-47ee-a6b6-cde65ace72d7" providerId="AD" clId="Web-{6ED719D4-197B-7681-1BAC-D08F200F416D}" dt="2023-10-03T09:46:17.120" v="1"/>
          <pc:sldLayoutMkLst>
            <pc:docMk/>
            <pc:sldMasterMk cId="514482416" sldId="2147483660"/>
            <pc:sldLayoutMk cId="3356466232" sldId="2147483662"/>
          </pc:sldLayoutMkLst>
        </pc:sldLayoutChg>
        <pc:sldLayoutChg chg="add">
          <pc:chgData name="S.Cross" userId="S::scross@oiea.co.uk::dbb73b7f-a436-47ee-a6b6-cde65ace72d7" providerId="AD" clId="Web-{6ED719D4-197B-7681-1BAC-D08F200F416D}" dt="2023-10-03T09:46:17.120" v="1"/>
          <pc:sldLayoutMkLst>
            <pc:docMk/>
            <pc:sldMasterMk cId="514482416" sldId="2147483660"/>
            <pc:sldLayoutMk cId="718806903" sldId="2147483663"/>
          </pc:sldLayoutMkLst>
        </pc:sldLayoutChg>
        <pc:sldLayoutChg chg="add">
          <pc:chgData name="S.Cross" userId="S::scross@oiea.co.uk::dbb73b7f-a436-47ee-a6b6-cde65ace72d7" providerId="AD" clId="Web-{6ED719D4-197B-7681-1BAC-D08F200F416D}" dt="2023-10-03T09:46:17.120" v="1"/>
          <pc:sldLayoutMkLst>
            <pc:docMk/>
            <pc:sldMasterMk cId="514482416" sldId="2147483660"/>
            <pc:sldLayoutMk cId="1999292554" sldId="2147483664"/>
          </pc:sldLayoutMkLst>
        </pc:sldLayoutChg>
        <pc:sldLayoutChg chg="add">
          <pc:chgData name="S.Cross" userId="S::scross@oiea.co.uk::dbb73b7f-a436-47ee-a6b6-cde65ace72d7" providerId="AD" clId="Web-{6ED719D4-197B-7681-1BAC-D08F200F416D}" dt="2023-10-03T09:46:17.120" v="1"/>
          <pc:sldLayoutMkLst>
            <pc:docMk/>
            <pc:sldMasterMk cId="514482416" sldId="2147483660"/>
            <pc:sldLayoutMk cId="241169751" sldId="2147483665"/>
          </pc:sldLayoutMkLst>
        </pc:sldLayoutChg>
        <pc:sldLayoutChg chg="add">
          <pc:chgData name="S.Cross" userId="S::scross@oiea.co.uk::dbb73b7f-a436-47ee-a6b6-cde65ace72d7" providerId="AD" clId="Web-{6ED719D4-197B-7681-1BAC-D08F200F416D}" dt="2023-10-03T09:46:17.120" v="1"/>
          <pc:sldLayoutMkLst>
            <pc:docMk/>
            <pc:sldMasterMk cId="514482416" sldId="2147483660"/>
            <pc:sldLayoutMk cId="954943279" sldId="2147483666"/>
          </pc:sldLayoutMkLst>
        </pc:sldLayoutChg>
        <pc:sldLayoutChg chg="add">
          <pc:chgData name="S.Cross" userId="S::scross@oiea.co.uk::dbb73b7f-a436-47ee-a6b6-cde65ace72d7" providerId="AD" clId="Web-{6ED719D4-197B-7681-1BAC-D08F200F416D}" dt="2023-10-03T09:46:17.120" v="1"/>
          <pc:sldLayoutMkLst>
            <pc:docMk/>
            <pc:sldMasterMk cId="514482416" sldId="2147483660"/>
            <pc:sldLayoutMk cId="4078595819" sldId="2147483667"/>
          </pc:sldLayoutMkLst>
        </pc:sldLayoutChg>
        <pc:sldLayoutChg chg="add">
          <pc:chgData name="S.Cross" userId="S::scross@oiea.co.uk::dbb73b7f-a436-47ee-a6b6-cde65ace72d7" providerId="AD" clId="Web-{6ED719D4-197B-7681-1BAC-D08F200F416D}" dt="2023-10-03T09:46:17.120" v="1"/>
          <pc:sldLayoutMkLst>
            <pc:docMk/>
            <pc:sldMasterMk cId="514482416" sldId="2147483660"/>
            <pc:sldLayoutMk cId="1783991383" sldId="2147483668"/>
          </pc:sldLayoutMkLst>
        </pc:sldLayoutChg>
        <pc:sldLayoutChg chg="add">
          <pc:chgData name="S.Cross" userId="S::scross@oiea.co.uk::dbb73b7f-a436-47ee-a6b6-cde65ace72d7" providerId="AD" clId="Web-{6ED719D4-197B-7681-1BAC-D08F200F416D}" dt="2023-10-03T09:46:17.120" v="1"/>
          <pc:sldLayoutMkLst>
            <pc:docMk/>
            <pc:sldMasterMk cId="514482416" sldId="2147483660"/>
            <pc:sldLayoutMk cId="1356575386" sldId="2147483669"/>
          </pc:sldLayoutMkLst>
        </pc:sldLayoutChg>
        <pc:sldLayoutChg chg="add">
          <pc:chgData name="S.Cross" userId="S::scross@oiea.co.uk::dbb73b7f-a436-47ee-a6b6-cde65ace72d7" providerId="AD" clId="Web-{6ED719D4-197B-7681-1BAC-D08F200F416D}" dt="2023-10-03T09:46:17.120" v="1"/>
          <pc:sldLayoutMkLst>
            <pc:docMk/>
            <pc:sldMasterMk cId="514482416" sldId="2147483660"/>
            <pc:sldLayoutMk cId="227549681" sldId="2147483670"/>
          </pc:sldLayoutMkLst>
        </pc:sldLayoutChg>
        <pc:sldLayoutChg chg="add">
          <pc:chgData name="S.Cross" userId="S::scross@oiea.co.uk::dbb73b7f-a436-47ee-a6b6-cde65ace72d7" providerId="AD" clId="Web-{6ED719D4-197B-7681-1BAC-D08F200F416D}" dt="2023-10-03T09:46:17.120" v="1"/>
          <pc:sldLayoutMkLst>
            <pc:docMk/>
            <pc:sldMasterMk cId="514482416" sldId="2147483660"/>
            <pc:sldLayoutMk cId="3196508696" sldId="2147483671"/>
          </pc:sldLayoutMkLst>
        </pc:sldLayoutChg>
      </pc:sldMasterChg>
      <pc:sldMasterChg chg="replId modSldLayout">
        <pc:chgData name="S.Cross" userId="S::scross@oiea.co.uk::dbb73b7f-a436-47ee-a6b6-cde65ace72d7" providerId="AD" clId="Web-{6ED719D4-197B-7681-1BAC-D08F200F416D}" dt="2023-10-03T09:46:17.120" v="1"/>
        <pc:sldMasterMkLst>
          <pc:docMk/>
          <pc:sldMasterMk cId="2878382097" sldId="2147483684"/>
        </pc:sldMasterMkLst>
        <pc:sldLayoutChg chg="replId">
          <pc:chgData name="S.Cross" userId="S::scross@oiea.co.uk::dbb73b7f-a436-47ee-a6b6-cde65ace72d7" providerId="AD" clId="Web-{6ED719D4-197B-7681-1BAC-D08F200F416D}" dt="2023-10-03T09:46:17.120" v="1"/>
          <pc:sldLayoutMkLst>
            <pc:docMk/>
            <pc:sldMasterMk cId="2878382097" sldId="2147483684"/>
            <pc:sldLayoutMk cId="415492332" sldId="2147483685"/>
          </pc:sldLayoutMkLst>
        </pc:sldLayoutChg>
        <pc:sldLayoutChg chg="replId">
          <pc:chgData name="S.Cross" userId="S::scross@oiea.co.uk::dbb73b7f-a436-47ee-a6b6-cde65ace72d7" providerId="AD" clId="Web-{6ED719D4-197B-7681-1BAC-D08F200F416D}" dt="2023-10-03T09:46:17.120" v="1"/>
          <pc:sldLayoutMkLst>
            <pc:docMk/>
            <pc:sldMasterMk cId="2878382097" sldId="2147483684"/>
            <pc:sldLayoutMk cId="3915982590" sldId="2147483686"/>
          </pc:sldLayoutMkLst>
        </pc:sldLayoutChg>
        <pc:sldLayoutChg chg="replId">
          <pc:chgData name="S.Cross" userId="S::scross@oiea.co.uk::dbb73b7f-a436-47ee-a6b6-cde65ace72d7" providerId="AD" clId="Web-{6ED719D4-197B-7681-1BAC-D08F200F416D}" dt="2023-10-03T09:46:17.120" v="1"/>
          <pc:sldLayoutMkLst>
            <pc:docMk/>
            <pc:sldMasterMk cId="2878382097" sldId="2147483684"/>
            <pc:sldLayoutMk cId="1691694200" sldId="2147483687"/>
          </pc:sldLayoutMkLst>
        </pc:sldLayoutChg>
        <pc:sldLayoutChg chg="replId">
          <pc:chgData name="S.Cross" userId="S::scross@oiea.co.uk::dbb73b7f-a436-47ee-a6b6-cde65ace72d7" providerId="AD" clId="Web-{6ED719D4-197B-7681-1BAC-D08F200F416D}" dt="2023-10-03T09:46:17.120" v="1"/>
          <pc:sldLayoutMkLst>
            <pc:docMk/>
            <pc:sldMasterMk cId="2878382097" sldId="2147483684"/>
            <pc:sldLayoutMk cId="3614320639" sldId="2147483688"/>
          </pc:sldLayoutMkLst>
        </pc:sldLayoutChg>
        <pc:sldLayoutChg chg="replId">
          <pc:chgData name="S.Cross" userId="S::scross@oiea.co.uk::dbb73b7f-a436-47ee-a6b6-cde65ace72d7" providerId="AD" clId="Web-{6ED719D4-197B-7681-1BAC-D08F200F416D}" dt="2023-10-03T09:46:17.120" v="1"/>
          <pc:sldLayoutMkLst>
            <pc:docMk/>
            <pc:sldMasterMk cId="2878382097" sldId="2147483684"/>
            <pc:sldLayoutMk cId="3237804992" sldId="2147483689"/>
          </pc:sldLayoutMkLst>
        </pc:sldLayoutChg>
        <pc:sldLayoutChg chg="replId">
          <pc:chgData name="S.Cross" userId="S::scross@oiea.co.uk::dbb73b7f-a436-47ee-a6b6-cde65ace72d7" providerId="AD" clId="Web-{6ED719D4-197B-7681-1BAC-D08F200F416D}" dt="2023-10-03T09:46:17.120" v="1"/>
          <pc:sldLayoutMkLst>
            <pc:docMk/>
            <pc:sldMasterMk cId="2878382097" sldId="2147483684"/>
            <pc:sldLayoutMk cId="3331225181" sldId="2147483690"/>
          </pc:sldLayoutMkLst>
        </pc:sldLayoutChg>
        <pc:sldLayoutChg chg="replId">
          <pc:chgData name="S.Cross" userId="S::scross@oiea.co.uk::dbb73b7f-a436-47ee-a6b6-cde65ace72d7" providerId="AD" clId="Web-{6ED719D4-197B-7681-1BAC-D08F200F416D}" dt="2023-10-03T09:46:17.120" v="1"/>
          <pc:sldLayoutMkLst>
            <pc:docMk/>
            <pc:sldMasterMk cId="2878382097" sldId="2147483684"/>
            <pc:sldLayoutMk cId="232029297" sldId="2147483691"/>
          </pc:sldLayoutMkLst>
        </pc:sldLayoutChg>
        <pc:sldLayoutChg chg="replId">
          <pc:chgData name="S.Cross" userId="S::scross@oiea.co.uk::dbb73b7f-a436-47ee-a6b6-cde65ace72d7" providerId="AD" clId="Web-{6ED719D4-197B-7681-1BAC-D08F200F416D}" dt="2023-10-03T09:46:17.120" v="1"/>
          <pc:sldLayoutMkLst>
            <pc:docMk/>
            <pc:sldMasterMk cId="2878382097" sldId="2147483684"/>
            <pc:sldLayoutMk cId="71224659" sldId="2147483692"/>
          </pc:sldLayoutMkLst>
        </pc:sldLayoutChg>
        <pc:sldLayoutChg chg="replId">
          <pc:chgData name="S.Cross" userId="S::scross@oiea.co.uk::dbb73b7f-a436-47ee-a6b6-cde65ace72d7" providerId="AD" clId="Web-{6ED719D4-197B-7681-1BAC-D08F200F416D}" dt="2023-10-03T09:46:17.120" v="1"/>
          <pc:sldLayoutMkLst>
            <pc:docMk/>
            <pc:sldMasterMk cId="2878382097" sldId="2147483684"/>
            <pc:sldLayoutMk cId="4060741524" sldId="2147483693"/>
          </pc:sldLayoutMkLst>
        </pc:sldLayoutChg>
        <pc:sldLayoutChg chg="replId">
          <pc:chgData name="S.Cross" userId="S::scross@oiea.co.uk::dbb73b7f-a436-47ee-a6b6-cde65ace72d7" providerId="AD" clId="Web-{6ED719D4-197B-7681-1BAC-D08F200F416D}" dt="2023-10-03T09:46:17.120" v="1"/>
          <pc:sldLayoutMkLst>
            <pc:docMk/>
            <pc:sldMasterMk cId="2878382097" sldId="2147483684"/>
            <pc:sldLayoutMk cId="2553035747" sldId="2147483694"/>
          </pc:sldLayoutMkLst>
        </pc:sldLayoutChg>
        <pc:sldLayoutChg chg="replId">
          <pc:chgData name="S.Cross" userId="S::scross@oiea.co.uk::dbb73b7f-a436-47ee-a6b6-cde65ace72d7" providerId="AD" clId="Web-{6ED719D4-197B-7681-1BAC-D08F200F416D}" dt="2023-10-03T09:46:17.120" v="1"/>
          <pc:sldLayoutMkLst>
            <pc:docMk/>
            <pc:sldMasterMk cId="2878382097" sldId="2147483684"/>
            <pc:sldLayoutMk cId="3295582940" sldId="2147483695"/>
          </pc:sldLayoutMkLst>
        </pc:sldLayoutChg>
      </pc:sldMasterChg>
    </pc:docChg>
  </pc:docChgLst>
  <pc:docChgLst>
    <pc:chgData name="Georgia Foster" userId="cfbceab9-4e6e-4f1c-9fe3-c33942cc2f77" providerId="ADAL" clId="{6BD27228-C2F5-4C13-9C76-8F53643FB70D}"/>
    <pc:docChg chg="undo custSel delSld modSld modSection">
      <pc:chgData name="Georgia Foster" userId="cfbceab9-4e6e-4f1c-9fe3-c33942cc2f77" providerId="ADAL" clId="{6BD27228-C2F5-4C13-9C76-8F53643FB70D}" dt="2024-07-22T12:49:51.444" v="670" actId="47"/>
      <pc:docMkLst>
        <pc:docMk/>
      </pc:docMkLst>
      <pc:sldChg chg="addSp delSp modSp">
        <pc:chgData name="Georgia Foster" userId="cfbceab9-4e6e-4f1c-9fe3-c33942cc2f77" providerId="ADAL" clId="{6BD27228-C2F5-4C13-9C76-8F53643FB70D}" dt="2024-07-22T08:35:51.216" v="1"/>
        <pc:sldMkLst>
          <pc:docMk/>
          <pc:sldMk cId="3075418533" sldId="257"/>
        </pc:sldMkLst>
        <pc:picChg chg="del">
          <ac:chgData name="Georgia Foster" userId="cfbceab9-4e6e-4f1c-9fe3-c33942cc2f77" providerId="ADAL" clId="{6BD27228-C2F5-4C13-9C76-8F53643FB70D}" dt="2024-07-22T08:35:44.884" v="0" actId="478"/>
          <ac:picMkLst>
            <pc:docMk/>
            <pc:sldMk cId="3075418533" sldId="257"/>
            <ac:picMk id="5" creationId="{59E5DC14-5F6A-549E-D67B-B9FC4CA29369}"/>
          </ac:picMkLst>
        </pc:picChg>
        <pc:picChg chg="add mod">
          <ac:chgData name="Georgia Foster" userId="cfbceab9-4e6e-4f1c-9fe3-c33942cc2f77" providerId="ADAL" clId="{6BD27228-C2F5-4C13-9C76-8F53643FB70D}" dt="2024-07-22T08:35:51.216" v="1"/>
          <ac:picMkLst>
            <pc:docMk/>
            <pc:sldMk cId="3075418533" sldId="257"/>
            <ac:picMk id="6" creationId="{449C3863-23BB-A2D6-A855-0EA433A23500}"/>
          </ac:picMkLst>
        </pc:picChg>
      </pc:sldChg>
      <pc:sldChg chg="delSp modSp mod">
        <pc:chgData name="Georgia Foster" userId="cfbceab9-4e6e-4f1c-9fe3-c33942cc2f77" providerId="ADAL" clId="{6BD27228-C2F5-4C13-9C76-8F53643FB70D}" dt="2024-07-22T09:05:40.032" v="185"/>
        <pc:sldMkLst>
          <pc:docMk/>
          <pc:sldMk cId="2381335636" sldId="260"/>
        </pc:sldMkLst>
        <pc:spChg chg="del">
          <ac:chgData name="Georgia Foster" userId="cfbceab9-4e6e-4f1c-9fe3-c33942cc2f77" providerId="ADAL" clId="{6BD27228-C2F5-4C13-9C76-8F53643FB70D}" dt="2024-07-22T08:47:33.480" v="14" actId="478"/>
          <ac:spMkLst>
            <pc:docMk/>
            <pc:sldMk cId="2381335636" sldId="260"/>
            <ac:spMk id="4" creationId="{80F8ABFA-BE7E-5983-F845-7D56BD880CA3}"/>
          </ac:spMkLst>
        </pc:spChg>
        <pc:graphicFrameChg chg="mod modGraphic">
          <ac:chgData name="Georgia Foster" userId="cfbceab9-4e6e-4f1c-9fe3-c33942cc2f77" providerId="ADAL" clId="{6BD27228-C2F5-4C13-9C76-8F53643FB70D}" dt="2024-07-22T09:05:40.032" v="185"/>
          <ac:graphicFrameMkLst>
            <pc:docMk/>
            <pc:sldMk cId="2381335636" sldId="260"/>
            <ac:graphicFrameMk id="8" creationId="{CA1DDF4D-CBAC-6B6A-D5D4-646836A64F3E}"/>
          </ac:graphicFrameMkLst>
        </pc:graphicFrameChg>
      </pc:sldChg>
      <pc:sldChg chg="modSp mod">
        <pc:chgData name="Georgia Foster" userId="cfbceab9-4e6e-4f1c-9fe3-c33942cc2f77" providerId="ADAL" clId="{6BD27228-C2F5-4C13-9C76-8F53643FB70D}" dt="2024-07-22T09:27:27.670" v="354" actId="14734"/>
        <pc:sldMkLst>
          <pc:docMk/>
          <pc:sldMk cId="513382627" sldId="263"/>
        </pc:sldMkLst>
        <pc:spChg chg="mod">
          <ac:chgData name="Georgia Foster" userId="cfbceab9-4e6e-4f1c-9fe3-c33942cc2f77" providerId="ADAL" clId="{6BD27228-C2F5-4C13-9C76-8F53643FB70D}" dt="2024-07-22T09:02:28.825" v="160" actId="1076"/>
          <ac:spMkLst>
            <pc:docMk/>
            <pc:sldMk cId="513382627" sldId="263"/>
            <ac:spMk id="8" creationId="{F2032CE5-AF20-7367-31EF-D0E934C6E592}"/>
          </ac:spMkLst>
        </pc:spChg>
        <pc:graphicFrameChg chg="mod modGraphic">
          <ac:chgData name="Georgia Foster" userId="cfbceab9-4e6e-4f1c-9fe3-c33942cc2f77" providerId="ADAL" clId="{6BD27228-C2F5-4C13-9C76-8F53643FB70D}" dt="2024-07-22T09:27:27.670" v="354" actId="14734"/>
          <ac:graphicFrameMkLst>
            <pc:docMk/>
            <pc:sldMk cId="513382627" sldId="263"/>
            <ac:graphicFrameMk id="10" creationId="{BCFDB06F-917D-1C15-E5C6-B1DE94C755FE}"/>
          </ac:graphicFrameMkLst>
        </pc:graphicFrameChg>
      </pc:sldChg>
      <pc:sldChg chg="delSp mod">
        <pc:chgData name="Georgia Foster" userId="cfbceab9-4e6e-4f1c-9fe3-c33942cc2f77" providerId="ADAL" clId="{6BD27228-C2F5-4C13-9C76-8F53643FB70D}" dt="2024-07-22T08:40:31.269" v="5" actId="478"/>
        <pc:sldMkLst>
          <pc:docMk/>
          <pc:sldMk cId="4191815632" sldId="278"/>
        </pc:sldMkLst>
        <pc:spChg chg="del">
          <ac:chgData name="Georgia Foster" userId="cfbceab9-4e6e-4f1c-9fe3-c33942cc2f77" providerId="ADAL" clId="{6BD27228-C2F5-4C13-9C76-8F53643FB70D}" dt="2024-07-22T08:40:31.269" v="5" actId="478"/>
          <ac:spMkLst>
            <pc:docMk/>
            <pc:sldMk cId="4191815632" sldId="278"/>
            <ac:spMk id="4" creationId="{80F8ABFA-BE7E-5983-F845-7D56BD880CA3}"/>
          </ac:spMkLst>
        </pc:spChg>
      </pc:sldChg>
      <pc:sldChg chg="addSp delSp modSp mod">
        <pc:chgData name="Georgia Foster" userId="cfbceab9-4e6e-4f1c-9fe3-c33942cc2f77" providerId="ADAL" clId="{6BD27228-C2F5-4C13-9C76-8F53643FB70D}" dt="2024-07-22T08:53:56.410" v="159" actId="20577"/>
        <pc:sldMkLst>
          <pc:docMk/>
          <pc:sldMk cId="1714615339" sldId="279"/>
        </pc:sldMkLst>
        <pc:spChg chg="add del mod">
          <ac:chgData name="Georgia Foster" userId="cfbceab9-4e6e-4f1c-9fe3-c33942cc2f77" providerId="ADAL" clId="{6BD27228-C2F5-4C13-9C76-8F53643FB70D}" dt="2024-07-22T08:53:32.342" v="126" actId="403"/>
          <ac:spMkLst>
            <pc:docMk/>
            <pc:sldMk cId="1714615339" sldId="279"/>
            <ac:spMk id="5" creationId="{9B93D694-1558-716C-B78A-3C8113C06964}"/>
          </ac:spMkLst>
        </pc:spChg>
        <pc:spChg chg="mod">
          <ac:chgData name="Georgia Foster" userId="cfbceab9-4e6e-4f1c-9fe3-c33942cc2f77" providerId="ADAL" clId="{6BD27228-C2F5-4C13-9C76-8F53643FB70D}" dt="2024-07-22T08:53:56.410" v="159" actId="20577"/>
          <ac:spMkLst>
            <pc:docMk/>
            <pc:sldMk cId="1714615339" sldId="279"/>
            <ac:spMk id="6" creationId="{D1FF3E5C-1878-B2E1-00F1-B65710369122}"/>
          </ac:spMkLst>
        </pc:spChg>
        <pc:spChg chg="mod">
          <ac:chgData name="Georgia Foster" userId="cfbceab9-4e6e-4f1c-9fe3-c33942cc2f77" providerId="ADAL" clId="{6BD27228-C2F5-4C13-9C76-8F53643FB70D}" dt="2024-07-22T08:50:58.515" v="37"/>
          <ac:spMkLst>
            <pc:docMk/>
            <pc:sldMk cId="1714615339" sldId="279"/>
            <ac:spMk id="7" creationId="{AA9D3E4E-C245-53EC-7342-F7487F3F7BEE}"/>
          </ac:spMkLst>
        </pc:spChg>
        <pc:spChg chg="mod">
          <ac:chgData name="Georgia Foster" userId="cfbceab9-4e6e-4f1c-9fe3-c33942cc2f77" providerId="ADAL" clId="{6BD27228-C2F5-4C13-9C76-8F53643FB70D}" dt="2024-07-22T08:51:06.951" v="39" actId="20577"/>
          <ac:spMkLst>
            <pc:docMk/>
            <pc:sldMk cId="1714615339" sldId="279"/>
            <ac:spMk id="10" creationId="{89F4D3EF-F2E4-49CB-D617-38234929210F}"/>
          </ac:spMkLst>
        </pc:spChg>
        <pc:spChg chg="mod">
          <ac:chgData name="Georgia Foster" userId="cfbceab9-4e6e-4f1c-9fe3-c33942cc2f77" providerId="ADAL" clId="{6BD27228-C2F5-4C13-9C76-8F53643FB70D}" dt="2024-07-22T08:51:42.638" v="110"/>
          <ac:spMkLst>
            <pc:docMk/>
            <pc:sldMk cId="1714615339" sldId="279"/>
            <ac:spMk id="13" creationId="{2F9918D7-BDC7-2ECA-EB8F-F515ABF23E03}"/>
          </ac:spMkLst>
        </pc:spChg>
        <pc:grpChg chg="add mod">
          <ac:chgData name="Georgia Foster" userId="cfbceab9-4e6e-4f1c-9fe3-c33942cc2f77" providerId="ADAL" clId="{6BD27228-C2F5-4C13-9C76-8F53643FB70D}" dt="2024-07-22T08:51:19.175" v="42" actId="1076"/>
          <ac:grpSpMkLst>
            <pc:docMk/>
            <pc:sldMk cId="1714615339" sldId="279"/>
            <ac:grpSpMk id="2" creationId="{14F958F2-B802-B25C-90F1-DA49D79B3FB6}"/>
          </ac:grpSpMkLst>
        </pc:grpChg>
        <pc:grpChg chg="add mod">
          <ac:chgData name="Georgia Foster" userId="cfbceab9-4e6e-4f1c-9fe3-c33942cc2f77" providerId="ADAL" clId="{6BD27228-C2F5-4C13-9C76-8F53643FB70D}" dt="2024-07-22T08:53:24.023" v="124" actId="1076"/>
          <ac:grpSpMkLst>
            <pc:docMk/>
            <pc:sldMk cId="1714615339" sldId="279"/>
            <ac:grpSpMk id="11" creationId="{0D1D343B-E91A-3B1F-C721-5C8FA6C44035}"/>
          </ac:grpSpMkLst>
        </pc:grpChg>
        <pc:picChg chg="mod">
          <ac:chgData name="Georgia Foster" userId="cfbceab9-4e6e-4f1c-9fe3-c33942cc2f77" providerId="ADAL" clId="{6BD27228-C2F5-4C13-9C76-8F53643FB70D}" dt="2024-07-22T08:53:04.703" v="121" actId="1076"/>
          <ac:picMkLst>
            <pc:docMk/>
            <pc:sldMk cId="1714615339" sldId="279"/>
            <ac:picMk id="3" creationId="{69AEAD7D-9968-0644-2EA9-77E89473BBCB}"/>
          </ac:picMkLst>
        </pc:picChg>
        <pc:picChg chg="mod">
          <ac:chgData name="Georgia Foster" userId="cfbceab9-4e6e-4f1c-9fe3-c33942cc2f77" providerId="ADAL" clId="{6BD27228-C2F5-4C13-9C76-8F53643FB70D}" dt="2024-07-22T08:52:50.149" v="119" actId="1076"/>
          <ac:picMkLst>
            <pc:docMk/>
            <pc:sldMk cId="1714615339" sldId="279"/>
            <ac:picMk id="8" creationId="{0DB44E75-C3A3-CE83-C224-23F6E233741D}"/>
          </ac:picMkLst>
        </pc:picChg>
        <pc:picChg chg="mod">
          <ac:chgData name="Georgia Foster" userId="cfbceab9-4e6e-4f1c-9fe3-c33942cc2f77" providerId="ADAL" clId="{6BD27228-C2F5-4C13-9C76-8F53643FB70D}" dt="2024-07-22T08:50:58.515" v="37"/>
          <ac:picMkLst>
            <pc:docMk/>
            <pc:sldMk cId="1714615339" sldId="279"/>
            <ac:picMk id="9" creationId="{19C87D6F-8142-C722-3A32-ECEAED252453}"/>
          </ac:picMkLst>
        </pc:picChg>
        <pc:picChg chg="mod">
          <ac:chgData name="Georgia Foster" userId="cfbceab9-4e6e-4f1c-9fe3-c33942cc2f77" providerId="ADAL" clId="{6BD27228-C2F5-4C13-9C76-8F53643FB70D}" dt="2024-07-22T08:51:42.638" v="110"/>
          <ac:picMkLst>
            <pc:docMk/>
            <pc:sldMk cId="1714615339" sldId="279"/>
            <ac:picMk id="12" creationId="{59110788-EBE6-819E-57AA-AF88E5C70DE5}"/>
          </ac:picMkLst>
        </pc:picChg>
      </pc:sldChg>
      <pc:sldChg chg="del">
        <pc:chgData name="Georgia Foster" userId="cfbceab9-4e6e-4f1c-9fe3-c33942cc2f77" providerId="ADAL" clId="{6BD27228-C2F5-4C13-9C76-8F53643FB70D}" dt="2024-07-22T08:37:46.493" v="4" actId="47"/>
        <pc:sldMkLst>
          <pc:docMk/>
          <pc:sldMk cId="484778331" sldId="281"/>
        </pc:sldMkLst>
      </pc:sldChg>
      <pc:sldChg chg="delSp modSp mod">
        <pc:chgData name="Georgia Foster" userId="cfbceab9-4e6e-4f1c-9fe3-c33942cc2f77" providerId="ADAL" clId="{6BD27228-C2F5-4C13-9C76-8F53643FB70D}" dt="2024-07-22T09:30:16.041" v="358" actId="1038"/>
        <pc:sldMkLst>
          <pc:docMk/>
          <pc:sldMk cId="3031268533" sldId="282"/>
        </pc:sldMkLst>
        <pc:spChg chg="del">
          <ac:chgData name="Georgia Foster" userId="cfbceab9-4e6e-4f1c-9fe3-c33942cc2f77" providerId="ADAL" clId="{6BD27228-C2F5-4C13-9C76-8F53643FB70D}" dt="2024-07-22T08:40:48.104" v="6" actId="478"/>
          <ac:spMkLst>
            <pc:docMk/>
            <pc:sldMk cId="3031268533" sldId="282"/>
            <ac:spMk id="4" creationId="{80F8ABFA-BE7E-5983-F845-7D56BD880CA3}"/>
          </ac:spMkLst>
        </pc:spChg>
        <pc:picChg chg="mod">
          <ac:chgData name="Georgia Foster" userId="cfbceab9-4e6e-4f1c-9fe3-c33942cc2f77" providerId="ADAL" clId="{6BD27228-C2F5-4C13-9C76-8F53643FB70D}" dt="2024-07-22T09:30:16.041" v="358" actId="1038"/>
          <ac:picMkLst>
            <pc:docMk/>
            <pc:sldMk cId="3031268533" sldId="282"/>
            <ac:picMk id="28" creationId="{75EC1FFC-DBA1-6BCA-0FE0-18F5F1143B56}"/>
          </ac:picMkLst>
        </pc:picChg>
      </pc:sldChg>
      <pc:sldChg chg="addSp delSp modSp mod">
        <pc:chgData name="Georgia Foster" userId="cfbceab9-4e6e-4f1c-9fe3-c33942cc2f77" providerId="ADAL" clId="{6BD27228-C2F5-4C13-9C76-8F53643FB70D}" dt="2024-07-22T09:36:54.977" v="398" actId="404"/>
        <pc:sldMkLst>
          <pc:docMk/>
          <pc:sldMk cId="3721606301" sldId="283"/>
        </pc:sldMkLst>
        <pc:spChg chg="mod">
          <ac:chgData name="Georgia Foster" userId="cfbceab9-4e6e-4f1c-9fe3-c33942cc2f77" providerId="ADAL" clId="{6BD27228-C2F5-4C13-9C76-8F53643FB70D}" dt="2024-07-22T09:33:16.627" v="365" actId="20577"/>
          <ac:spMkLst>
            <pc:docMk/>
            <pc:sldMk cId="3721606301" sldId="283"/>
            <ac:spMk id="5" creationId="{9B93D694-1558-716C-B78A-3C8113C06964}"/>
          </ac:spMkLst>
        </pc:spChg>
        <pc:spChg chg="mod">
          <ac:chgData name="Georgia Foster" userId="cfbceab9-4e6e-4f1c-9fe3-c33942cc2f77" providerId="ADAL" clId="{6BD27228-C2F5-4C13-9C76-8F53643FB70D}" dt="2024-07-22T09:34:50.100" v="395" actId="404"/>
          <ac:spMkLst>
            <pc:docMk/>
            <pc:sldMk cId="3721606301" sldId="283"/>
            <ac:spMk id="9" creationId="{12EE0278-687A-0BA5-4538-FFD0DCD1961D}"/>
          </ac:spMkLst>
        </pc:spChg>
        <pc:spChg chg="add del mod">
          <ac:chgData name="Georgia Foster" userId="cfbceab9-4e6e-4f1c-9fe3-c33942cc2f77" providerId="ADAL" clId="{6BD27228-C2F5-4C13-9C76-8F53643FB70D}" dt="2024-07-22T09:34:26.194" v="388" actId="20577"/>
          <ac:spMkLst>
            <pc:docMk/>
            <pc:sldMk cId="3721606301" sldId="283"/>
            <ac:spMk id="14" creationId="{D5AADC66-6BA6-D919-FCB4-0088D5DF461B}"/>
          </ac:spMkLst>
        </pc:spChg>
        <pc:spChg chg="mod">
          <ac:chgData name="Georgia Foster" userId="cfbceab9-4e6e-4f1c-9fe3-c33942cc2f77" providerId="ADAL" clId="{6BD27228-C2F5-4C13-9C76-8F53643FB70D}" dt="2024-07-22T09:36:54.977" v="398" actId="404"/>
          <ac:spMkLst>
            <pc:docMk/>
            <pc:sldMk cId="3721606301" sldId="283"/>
            <ac:spMk id="15" creationId="{DE11EA5F-339F-49C8-2906-2EFCAEF8A65E}"/>
          </ac:spMkLst>
        </pc:spChg>
        <pc:grpChg chg="add mod">
          <ac:chgData name="Georgia Foster" userId="cfbceab9-4e6e-4f1c-9fe3-c33942cc2f77" providerId="ADAL" clId="{6BD27228-C2F5-4C13-9C76-8F53643FB70D}" dt="2024-07-22T09:34:55.432" v="396" actId="1076"/>
          <ac:grpSpMkLst>
            <pc:docMk/>
            <pc:sldMk cId="3721606301" sldId="283"/>
            <ac:grpSpMk id="2" creationId="{E1A049AE-6F0D-4DAC-6D1A-54079C723411}"/>
          </ac:grpSpMkLst>
        </pc:grpChg>
        <pc:grpChg chg="add mod">
          <ac:chgData name="Georgia Foster" userId="cfbceab9-4e6e-4f1c-9fe3-c33942cc2f77" providerId="ADAL" clId="{6BD27228-C2F5-4C13-9C76-8F53643FB70D}" dt="2024-07-22T09:34:38.995" v="392" actId="14100"/>
          <ac:grpSpMkLst>
            <pc:docMk/>
            <pc:sldMk cId="3721606301" sldId="283"/>
            <ac:grpSpMk id="11" creationId="{DF230D46-D557-3A99-417B-69C12172B2FF}"/>
          </ac:grpSpMkLst>
        </pc:grpChg>
        <pc:picChg chg="mod">
          <ac:chgData name="Georgia Foster" userId="cfbceab9-4e6e-4f1c-9fe3-c33942cc2f77" providerId="ADAL" clId="{6BD27228-C2F5-4C13-9C76-8F53643FB70D}" dt="2024-07-22T09:33:42.040" v="368" actId="1076"/>
          <ac:picMkLst>
            <pc:docMk/>
            <pc:sldMk cId="3721606301" sldId="283"/>
            <ac:picMk id="3" creationId="{361413A8-47D3-E5C9-8D09-5C18DC368FAF}"/>
          </ac:picMkLst>
        </pc:picChg>
        <pc:picChg chg="mod">
          <ac:chgData name="Georgia Foster" userId="cfbceab9-4e6e-4f1c-9fe3-c33942cc2f77" providerId="ADAL" clId="{6BD27228-C2F5-4C13-9C76-8F53643FB70D}" dt="2024-07-22T09:33:20.041" v="366"/>
          <ac:picMkLst>
            <pc:docMk/>
            <pc:sldMk cId="3721606301" sldId="283"/>
            <ac:picMk id="7" creationId="{E0921280-BF2F-E7BB-423C-81490F0AE3C8}"/>
          </ac:picMkLst>
        </pc:picChg>
        <pc:picChg chg="mod">
          <ac:chgData name="Georgia Foster" userId="cfbceab9-4e6e-4f1c-9fe3-c33942cc2f77" providerId="ADAL" clId="{6BD27228-C2F5-4C13-9C76-8F53643FB70D}" dt="2024-07-22T09:34:20.722" v="386"/>
          <ac:picMkLst>
            <pc:docMk/>
            <pc:sldMk cId="3721606301" sldId="283"/>
            <ac:picMk id="16" creationId="{444FB2E9-38C8-DB3F-FB04-F7501A61DDB3}"/>
          </ac:picMkLst>
        </pc:picChg>
      </pc:sldChg>
      <pc:sldChg chg="delSp mod">
        <pc:chgData name="Georgia Foster" userId="cfbceab9-4e6e-4f1c-9fe3-c33942cc2f77" providerId="ADAL" clId="{6BD27228-C2F5-4C13-9C76-8F53643FB70D}" dt="2024-07-22T08:41:52.318" v="13" actId="478"/>
        <pc:sldMkLst>
          <pc:docMk/>
          <pc:sldMk cId="2678346467" sldId="304"/>
        </pc:sldMkLst>
        <pc:spChg chg="del">
          <ac:chgData name="Georgia Foster" userId="cfbceab9-4e6e-4f1c-9fe3-c33942cc2f77" providerId="ADAL" clId="{6BD27228-C2F5-4C13-9C76-8F53643FB70D}" dt="2024-07-22T08:41:52.318" v="13" actId="478"/>
          <ac:spMkLst>
            <pc:docMk/>
            <pc:sldMk cId="2678346467" sldId="304"/>
            <ac:spMk id="4" creationId="{80F8ABFA-BE7E-5983-F845-7D56BD880CA3}"/>
          </ac:spMkLst>
        </pc:spChg>
      </pc:sldChg>
      <pc:sldChg chg="addSp delSp modSp mod">
        <pc:chgData name="Georgia Foster" userId="cfbceab9-4e6e-4f1c-9fe3-c33942cc2f77" providerId="ADAL" clId="{6BD27228-C2F5-4C13-9C76-8F53643FB70D}" dt="2024-07-22T08:47:41.139" v="22" actId="20577"/>
        <pc:sldMkLst>
          <pc:docMk/>
          <pc:sldMk cId="3492580273" sldId="312"/>
        </pc:sldMkLst>
        <pc:spChg chg="add mod">
          <ac:chgData name="Georgia Foster" userId="cfbceab9-4e6e-4f1c-9fe3-c33942cc2f77" providerId="ADAL" clId="{6BD27228-C2F5-4C13-9C76-8F53643FB70D}" dt="2024-07-22T08:36:03.523" v="2" actId="478"/>
          <ac:spMkLst>
            <pc:docMk/>
            <pc:sldMk cId="3492580273" sldId="312"/>
            <ac:spMk id="3" creationId="{2CAC45A0-9107-3BFB-7304-1A8B2849D80C}"/>
          </ac:spMkLst>
        </pc:spChg>
        <pc:spChg chg="mod">
          <ac:chgData name="Georgia Foster" userId="cfbceab9-4e6e-4f1c-9fe3-c33942cc2f77" providerId="ADAL" clId="{6BD27228-C2F5-4C13-9C76-8F53643FB70D}" dt="2024-07-22T08:36:19.259" v="3"/>
          <ac:spMkLst>
            <pc:docMk/>
            <pc:sldMk cId="3492580273" sldId="312"/>
            <ac:spMk id="6" creationId="{81397F8E-ACBB-3390-4D11-EF00DD0544E4}"/>
          </ac:spMkLst>
        </pc:spChg>
        <pc:spChg chg="mod">
          <ac:chgData name="Georgia Foster" userId="cfbceab9-4e6e-4f1c-9fe3-c33942cc2f77" providerId="ADAL" clId="{6BD27228-C2F5-4C13-9C76-8F53643FB70D}" dt="2024-07-22T08:36:19.259" v="3"/>
          <ac:spMkLst>
            <pc:docMk/>
            <pc:sldMk cId="3492580273" sldId="312"/>
            <ac:spMk id="9" creationId="{0ECF95DF-18FE-51F6-3DE4-30C800686E60}"/>
          </ac:spMkLst>
        </pc:spChg>
        <pc:spChg chg="del">
          <ac:chgData name="Georgia Foster" userId="cfbceab9-4e6e-4f1c-9fe3-c33942cc2f77" providerId="ADAL" clId="{6BD27228-C2F5-4C13-9C76-8F53643FB70D}" dt="2024-07-22T08:36:03.523" v="2" actId="478"/>
          <ac:spMkLst>
            <pc:docMk/>
            <pc:sldMk cId="3492580273" sldId="312"/>
            <ac:spMk id="10" creationId="{24AA3792-5D6C-3833-3E13-346E445E6A62}"/>
          </ac:spMkLst>
        </pc:spChg>
        <pc:spChg chg="add mod">
          <ac:chgData name="Georgia Foster" userId="cfbceab9-4e6e-4f1c-9fe3-c33942cc2f77" providerId="ADAL" clId="{6BD27228-C2F5-4C13-9C76-8F53643FB70D}" dt="2024-07-22T08:36:19.259" v="3"/>
          <ac:spMkLst>
            <pc:docMk/>
            <pc:sldMk cId="3492580273" sldId="312"/>
            <ac:spMk id="12" creationId="{B22864D4-4902-1DC3-3C43-9C1B0B1B6FE7}"/>
          </ac:spMkLst>
        </pc:spChg>
        <pc:spChg chg="add mod">
          <ac:chgData name="Georgia Foster" userId="cfbceab9-4e6e-4f1c-9fe3-c33942cc2f77" providerId="ADAL" clId="{6BD27228-C2F5-4C13-9C76-8F53643FB70D}" dt="2024-07-22T08:36:19.259" v="3"/>
          <ac:spMkLst>
            <pc:docMk/>
            <pc:sldMk cId="3492580273" sldId="312"/>
            <ac:spMk id="13" creationId="{981B43B8-B826-6FA5-E552-BE6376868783}"/>
          </ac:spMkLst>
        </pc:spChg>
        <pc:spChg chg="mod">
          <ac:chgData name="Georgia Foster" userId="cfbceab9-4e6e-4f1c-9fe3-c33942cc2f77" providerId="ADAL" clId="{6BD27228-C2F5-4C13-9C76-8F53643FB70D}" dt="2024-07-22T08:36:19.259" v="3"/>
          <ac:spMkLst>
            <pc:docMk/>
            <pc:sldMk cId="3492580273" sldId="312"/>
            <ac:spMk id="15" creationId="{23EBF972-B37C-8D58-EB19-3715DB06D481}"/>
          </ac:spMkLst>
        </pc:spChg>
        <pc:spChg chg="add mod">
          <ac:chgData name="Georgia Foster" userId="cfbceab9-4e6e-4f1c-9fe3-c33942cc2f77" providerId="ADAL" clId="{6BD27228-C2F5-4C13-9C76-8F53643FB70D}" dt="2024-07-22T08:36:19.259" v="3"/>
          <ac:spMkLst>
            <pc:docMk/>
            <pc:sldMk cId="3492580273" sldId="312"/>
            <ac:spMk id="17" creationId="{CC119A80-7072-7CDF-B456-7DFAE3EA3473}"/>
          </ac:spMkLst>
        </pc:spChg>
        <pc:grpChg chg="add mod">
          <ac:chgData name="Georgia Foster" userId="cfbceab9-4e6e-4f1c-9fe3-c33942cc2f77" providerId="ADAL" clId="{6BD27228-C2F5-4C13-9C76-8F53643FB70D}" dt="2024-07-22T08:36:19.259" v="3"/>
          <ac:grpSpMkLst>
            <pc:docMk/>
            <pc:sldMk cId="3492580273" sldId="312"/>
            <ac:grpSpMk id="4" creationId="{4108A23F-270A-A965-0DCD-79A6582BD454}"/>
          </ac:grpSpMkLst>
        </pc:grpChg>
        <pc:grpChg chg="add mod">
          <ac:chgData name="Georgia Foster" userId="cfbceab9-4e6e-4f1c-9fe3-c33942cc2f77" providerId="ADAL" clId="{6BD27228-C2F5-4C13-9C76-8F53643FB70D}" dt="2024-07-22T08:36:19.259" v="3"/>
          <ac:grpSpMkLst>
            <pc:docMk/>
            <pc:sldMk cId="3492580273" sldId="312"/>
            <ac:grpSpMk id="8" creationId="{26537664-66A0-8D90-32F0-07E6AC23DFFB}"/>
          </ac:grpSpMkLst>
        </pc:grpChg>
        <pc:grpChg chg="add mod">
          <ac:chgData name="Georgia Foster" userId="cfbceab9-4e6e-4f1c-9fe3-c33942cc2f77" providerId="ADAL" clId="{6BD27228-C2F5-4C13-9C76-8F53643FB70D}" dt="2024-07-22T08:36:19.259" v="3"/>
          <ac:grpSpMkLst>
            <pc:docMk/>
            <pc:sldMk cId="3492580273" sldId="312"/>
            <ac:grpSpMk id="14" creationId="{4FAD7FD6-9D68-8491-F442-80ABD653141B}"/>
          </ac:grpSpMkLst>
        </pc:grpChg>
        <pc:graphicFrameChg chg="modGraphic">
          <ac:chgData name="Georgia Foster" userId="cfbceab9-4e6e-4f1c-9fe3-c33942cc2f77" providerId="ADAL" clId="{6BD27228-C2F5-4C13-9C76-8F53643FB70D}" dt="2024-07-22T08:47:41.139" v="22" actId="20577"/>
          <ac:graphicFrameMkLst>
            <pc:docMk/>
            <pc:sldMk cId="3492580273" sldId="312"/>
            <ac:graphicFrameMk id="7" creationId="{0C191222-D51D-45DC-67CF-76DE03104E39}"/>
          </ac:graphicFrameMkLst>
        </pc:graphicFrameChg>
        <pc:picChg chg="mod">
          <ac:chgData name="Georgia Foster" userId="cfbceab9-4e6e-4f1c-9fe3-c33942cc2f77" providerId="ADAL" clId="{6BD27228-C2F5-4C13-9C76-8F53643FB70D}" dt="2024-07-22T08:36:19.259" v="3"/>
          <ac:picMkLst>
            <pc:docMk/>
            <pc:sldMk cId="3492580273" sldId="312"/>
            <ac:picMk id="5" creationId="{EE2FB4B6-CF38-74C7-081D-F4EFCCED0AFE}"/>
          </ac:picMkLst>
        </pc:picChg>
        <pc:picChg chg="mod">
          <ac:chgData name="Georgia Foster" userId="cfbceab9-4e6e-4f1c-9fe3-c33942cc2f77" providerId="ADAL" clId="{6BD27228-C2F5-4C13-9C76-8F53643FB70D}" dt="2024-07-22T08:36:19.259" v="3"/>
          <ac:picMkLst>
            <pc:docMk/>
            <pc:sldMk cId="3492580273" sldId="312"/>
            <ac:picMk id="11" creationId="{37BD7732-9E32-6344-1A78-1DBD413527D0}"/>
          </ac:picMkLst>
        </pc:picChg>
        <pc:picChg chg="mod">
          <ac:chgData name="Georgia Foster" userId="cfbceab9-4e6e-4f1c-9fe3-c33942cc2f77" providerId="ADAL" clId="{6BD27228-C2F5-4C13-9C76-8F53643FB70D}" dt="2024-07-22T08:36:19.259" v="3"/>
          <ac:picMkLst>
            <pc:docMk/>
            <pc:sldMk cId="3492580273" sldId="312"/>
            <ac:picMk id="16" creationId="{D47F7852-503E-21AA-34F7-EAA1FB610BD1}"/>
          </ac:picMkLst>
        </pc:picChg>
      </pc:sldChg>
      <pc:sldChg chg="delSp mod">
        <pc:chgData name="Georgia Foster" userId="cfbceab9-4e6e-4f1c-9fe3-c33942cc2f77" providerId="ADAL" clId="{6BD27228-C2F5-4C13-9C76-8F53643FB70D}" dt="2024-07-22T08:40:56.371" v="7" actId="478"/>
        <pc:sldMkLst>
          <pc:docMk/>
          <pc:sldMk cId="2272837039" sldId="313"/>
        </pc:sldMkLst>
        <pc:spChg chg="del">
          <ac:chgData name="Georgia Foster" userId="cfbceab9-4e6e-4f1c-9fe3-c33942cc2f77" providerId="ADAL" clId="{6BD27228-C2F5-4C13-9C76-8F53643FB70D}" dt="2024-07-22T08:40:56.371" v="7" actId="478"/>
          <ac:spMkLst>
            <pc:docMk/>
            <pc:sldMk cId="2272837039" sldId="313"/>
            <ac:spMk id="4" creationId="{80F8ABFA-BE7E-5983-F845-7D56BD880CA3}"/>
          </ac:spMkLst>
        </pc:spChg>
      </pc:sldChg>
      <pc:sldChg chg="addSp modSp mod">
        <pc:chgData name="Georgia Foster" userId="cfbceab9-4e6e-4f1c-9fe3-c33942cc2f77" providerId="ADAL" clId="{6BD27228-C2F5-4C13-9C76-8F53643FB70D}" dt="2024-07-22T12:19:52.877" v="479" actId="1076"/>
        <pc:sldMkLst>
          <pc:docMk/>
          <pc:sldMk cId="1808856966" sldId="314"/>
        </pc:sldMkLst>
        <pc:spChg chg="mod">
          <ac:chgData name="Georgia Foster" userId="cfbceab9-4e6e-4f1c-9fe3-c33942cc2f77" providerId="ADAL" clId="{6BD27228-C2F5-4C13-9C76-8F53643FB70D}" dt="2024-07-22T12:18:41.082" v="413" actId="1076"/>
          <ac:spMkLst>
            <pc:docMk/>
            <pc:sldMk cId="1808856966" sldId="314"/>
            <ac:spMk id="3" creationId="{A2C54742-C497-FA52-B939-12B5A9EDC410}"/>
          </ac:spMkLst>
        </pc:spChg>
        <pc:spChg chg="mod">
          <ac:chgData name="Georgia Foster" userId="cfbceab9-4e6e-4f1c-9fe3-c33942cc2f77" providerId="ADAL" clId="{6BD27228-C2F5-4C13-9C76-8F53643FB70D}" dt="2024-07-22T12:18:07.362" v="410" actId="20577"/>
          <ac:spMkLst>
            <pc:docMk/>
            <pc:sldMk cId="1808856966" sldId="314"/>
            <ac:spMk id="5" creationId="{9B93D694-1558-716C-B78A-3C8113C06964}"/>
          </ac:spMkLst>
        </pc:spChg>
        <pc:spChg chg="mod">
          <ac:chgData name="Georgia Foster" userId="cfbceab9-4e6e-4f1c-9fe3-c33942cc2f77" providerId="ADAL" clId="{6BD27228-C2F5-4C13-9C76-8F53643FB70D}" dt="2024-07-22T12:19:46.421" v="478" actId="403"/>
          <ac:spMkLst>
            <pc:docMk/>
            <pc:sldMk cId="1808856966" sldId="314"/>
            <ac:spMk id="6" creationId="{D1FF3E5C-1878-B2E1-00F1-B65710369122}"/>
          </ac:spMkLst>
        </pc:spChg>
        <pc:spChg chg="mod">
          <ac:chgData name="Georgia Foster" userId="cfbceab9-4e6e-4f1c-9fe3-c33942cc2f77" providerId="ADAL" clId="{6BD27228-C2F5-4C13-9C76-8F53643FB70D}" dt="2024-07-22T12:18:17.270" v="411"/>
          <ac:spMkLst>
            <pc:docMk/>
            <pc:sldMk cId="1808856966" sldId="314"/>
            <ac:spMk id="8" creationId="{7DFE6439-682D-C7F5-6425-4B49180DC800}"/>
          </ac:spMkLst>
        </pc:spChg>
        <pc:spChg chg="mod">
          <ac:chgData name="Georgia Foster" userId="cfbceab9-4e6e-4f1c-9fe3-c33942cc2f77" providerId="ADAL" clId="{6BD27228-C2F5-4C13-9C76-8F53643FB70D}" dt="2024-07-22T12:19:18.181" v="416" actId="20577"/>
          <ac:spMkLst>
            <pc:docMk/>
            <pc:sldMk cId="1808856966" sldId="314"/>
            <ac:spMk id="16" creationId="{A603C745-0E3B-5E6E-B314-AF7C0A33AB44}"/>
          </ac:spMkLst>
        </pc:spChg>
        <pc:grpChg chg="add mod">
          <ac:chgData name="Georgia Foster" userId="cfbceab9-4e6e-4f1c-9fe3-c33942cc2f77" providerId="ADAL" clId="{6BD27228-C2F5-4C13-9C76-8F53643FB70D}" dt="2024-07-22T12:18:22.679" v="412" actId="1076"/>
          <ac:grpSpMkLst>
            <pc:docMk/>
            <pc:sldMk cId="1808856966" sldId="314"/>
            <ac:grpSpMk id="2" creationId="{4DCEB83E-4C4C-D716-A405-52CDF0EA4E18}"/>
          </ac:grpSpMkLst>
        </pc:grpChg>
        <pc:grpChg chg="add mod">
          <ac:chgData name="Georgia Foster" userId="cfbceab9-4e6e-4f1c-9fe3-c33942cc2f77" providerId="ADAL" clId="{6BD27228-C2F5-4C13-9C76-8F53643FB70D}" dt="2024-07-22T12:19:52.877" v="479" actId="1076"/>
          <ac:grpSpMkLst>
            <pc:docMk/>
            <pc:sldMk cId="1808856966" sldId="314"/>
            <ac:grpSpMk id="12" creationId="{E7B03050-1DED-CAAC-F884-10453EE7DA77}"/>
          </ac:grpSpMkLst>
        </pc:grpChg>
        <pc:picChg chg="mod">
          <ac:chgData name="Georgia Foster" userId="cfbceab9-4e6e-4f1c-9fe3-c33942cc2f77" providerId="ADAL" clId="{6BD27228-C2F5-4C13-9C76-8F53643FB70D}" dt="2024-07-22T12:18:17.270" v="411"/>
          <ac:picMkLst>
            <pc:docMk/>
            <pc:sldMk cId="1808856966" sldId="314"/>
            <ac:picMk id="11" creationId="{788CCCA9-5330-F207-259A-105FBEA659E0}"/>
          </ac:picMkLst>
        </pc:picChg>
        <pc:picChg chg="mod">
          <ac:chgData name="Georgia Foster" userId="cfbceab9-4e6e-4f1c-9fe3-c33942cc2f77" providerId="ADAL" clId="{6BD27228-C2F5-4C13-9C76-8F53643FB70D}" dt="2024-07-22T12:19:06.878" v="414"/>
          <ac:picMkLst>
            <pc:docMk/>
            <pc:sldMk cId="1808856966" sldId="314"/>
            <ac:picMk id="14" creationId="{801E93F6-8232-3509-CC26-00F2A55DCDE3}"/>
          </ac:picMkLst>
        </pc:picChg>
      </pc:sldChg>
      <pc:sldChg chg="delSp mod">
        <pc:chgData name="Georgia Foster" userId="cfbceab9-4e6e-4f1c-9fe3-c33942cc2f77" providerId="ADAL" clId="{6BD27228-C2F5-4C13-9C76-8F53643FB70D}" dt="2024-07-22T08:41:09.331" v="8" actId="478"/>
        <pc:sldMkLst>
          <pc:docMk/>
          <pc:sldMk cId="1401269496" sldId="315"/>
        </pc:sldMkLst>
        <pc:spChg chg="del">
          <ac:chgData name="Georgia Foster" userId="cfbceab9-4e6e-4f1c-9fe3-c33942cc2f77" providerId="ADAL" clId="{6BD27228-C2F5-4C13-9C76-8F53643FB70D}" dt="2024-07-22T08:41:09.331" v="8" actId="478"/>
          <ac:spMkLst>
            <pc:docMk/>
            <pc:sldMk cId="1401269496" sldId="315"/>
            <ac:spMk id="4" creationId="{80F8ABFA-BE7E-5983-F845-7D56BD880CA3}"/>
          </ac:spMkLst>
        </pc:spChg>
      </pc:sldChg>
      <pc:sldChg chg="addSp modSp mod">
        <pc:chgData name="Georgia Foster" userId="cfbceab9-4e6e-4f1c-9fe3-c33942cc2f77" providerId="ADAL" clId="{6BD27228-C2F5-4C13-9C76-8F53643FB70D}" dt="2024-07-22T12:31:15.843" v="505" actId="14100"/>
        <pc:sldMkLst>
          <pc:docMk/>
          <pc:sldMk cId="4241997243" sldId="316"/>
        </pc:sldMkLst>
        <pc:spChg chg="mod">
          <ac:chgData name="Georgia Foster" userId="cfbceab9-4e6e-4f1c-9fe3-c33942cc2f77" providerId="ADAL" clId="{6BD27228-C2F5-4C13-9C76-8F53643FB70D}" dt="2024-07-22T12:30:09.838" v="493" actId="20577"/>
          <ac:spMkLst>
            <pc:docMk/>
            <pc:sldMk cId="4241997243" sldId="316"/>
            <ac:spMk id="5" creationId="{9B93D694-1558-716C-B78A-3C8113C06964}"/>
          </ac:spMkLst>
        </pc:spChg>
        <pc:spChg chg="mod">
          <ac:chgData name="Georgia Foster" userId="cfbceab9-4e6e-4f1c-9fe3-c33942cc2f77" providerId="ADAL" clId="{6BD27228-C2F5-4C13-9C76-8F53643FB70D}" dt="2024-07-22T12:30:38.982" v="502" actId="20577"/>
          <ac:spMkLst>
            <pc:docMk/>
            <pc:sldMk cId="4241997243" sldId="316"/>
            <ac:spMk id="6" creationId="{D1FF3E5C-1878-B2E1-00F1-B65710369122}"/>
          </ac:spMkLst>
        </pc:spChg>
        <pc:spChg chg="mod">
          <ac:chgData name="Georgia Foster" userId="cfbceab9-4e6e-4f1c-9fe3-c33942cc2f77" providerId="ADAL" clId="{6BD27228-C2F5-4C13-9C76-8F53643FB70D}" dt="2024-07-22T12:30:21.802" v="494"/>
          <ac:spMkLst>
            <pc:docMk/>
            <pc:sldMk cId="4241997243" sldId="316"/>
            <ac:spMk id="8" creationId="{3089FCB5-9164-B3D3-F015-CF2098CCB520}"/>
          </ac:spMkLst>
        </pc:spChg>
        <pc:spChg chg="mod">
          <ac:chgData name="Georgia Foster" userId="cfbceab9-4e6e-4f1c-9fe3-c33942cc2f77" providerId="ADAL" clId="{6BD27228-C2F5-4C13-9C76-8F53643FB70D}" dt="2024-07-22T12:31:15.843" v="505" actId="14100"/>
          <ac:spMkLst>
            <pc:docMk/>
            <pc:sldMk cId="4241997243" sldId="316"/>
            <ac:spMk id="9" creationId="{1891B53B-5589-0862-C82E-5913669B8502}"/>
          </ac:spMkLst>
        </pc:spChg>
        <pc:spChg chg="mod">
          <ac:chgData name="Georgia Foster" userId="cfbceab9-4e6e-4f1c-9fe3-c33942cc2f77" providerId="ADAL" clId="{6BD27228-C2F5-4C13-9C76-8F53643FB70D}" dt="2024-07-22T12:30:50.622" v="503"/>
          <ac:spMkLst>
            <pc:docMk/>
            <pc:sldMk cId="4241997243" sldId="316"/>
            <ac:spMk id="21" creationId="{5D40654C-C501-65FF-A14E-6363012B98CF}"/>
          </ac:spMkLst>
        </pc:spChg>
        <pc:grpChg chg="add mod">
          <ac:chgData name="Georgia Foster" userId="cfbceab9-4e6e-4f1c-9fe3-c33942cc2f77" providerId="ADAL" clId="{6BD27228-C2F5-4C13-9C76-8F53643FB70D}" dt="2024-07-22T12:30:27.208" v="495" actId="1076"/>
          <ac:grpSpMkLst>
            <pc:docMk/>
            <pc:sldMk cId="4241997243" sldId="316"/>
            <ac:grpSpMk id="2" creationId="{1625D65C-F59D-3759-BF1A-236E574864C8}"/>
          </ac:grpSpMkLst>
        </pc:grpChg>
        <pc:grpChg chg="add mod">
          <ac:chgData name="Georgia Foster" userId="cfbceab9-4e6e-4f1c-9fe3-c33942cc2f77" providerId="ADAL" clId="{6BD27228-C2F5-4C13-9C76-8F53643FB70D}" dt="2024-07-22T12:30:57.630" v="504" actId="1076"/>
          <ac:grpSpMkLst>
            <pc:docMk/>
            <pc:sldMk cId="4241997243" sldId="316"/>
            <ac:grpSpMk id="19" creationId="{747ABB5F-B977-6C2E-458B-D96BDDEAECAB}"/>
          </ac:grpSpMkLst>
        </pc:grpChg>
        <pc:picChg chg="mod">
          <ac:chgData name="Georgia Foster" userId="cfbceab9-4e6e-4f1c-9fe3-c33942cc2f77" providerId="ADAL" clId="{6BD27228-C2F5-4C13-9C76-8F53643FB70D}" dt="2024-07-22T12:30:21.802" v="494"/>
          <ac:picMkLst>
            <pc:docMk/>
            <pc:sldMk cId="4241997243" sldId="316"/>
            <ac:picMk id="18" creationId="{01C93221-1BED-0DF9-7298-4055179F428B}"/>
          </ac:picMkLst>
        </pc:picChg>
        <pc:picChg chg="mod">
          <ac:chgData name="Georgia Foster" userId="cfbceab9-4e6e-4f1c-9fe3-c33942cc2f77" providerId="ADAL" clId="{6BD27228-C2F5-4C13-9C76-8F53643FB70D}" dt="2024-07-22T12:30:50.622" v="503"/>
          <ac:picMkLst>
            <pc:docMk/>
            <pc:sldMk cId="4241997243" sldId="316"/>
            <ac:picMk id="20" creationId="{92A5BEE0-5FC6-67ED-79B1-16172A1DB3C3}"/>
          </ac:picMkLst>
        </pc:picChg>
      </pc:sldChg>
      <pc:sldChg chg="delSp mod">
        <pc:chgData name="Georgia Foster" userId="cfbceab9-4e6e-4f1c-9fe3-c33942cc2f77" providerId="ADAL" clId="{6BD27228-C2F5-4C13-9C76-8F53643FB70D}" dt="2024-07-22T08:41:20.098" v="9" actId="478"/>
        <pc:sldMkLst>
          <pc:docMk/>
          <pc:sldMk cId="4076983336" sldId="318"/>
        </pc:sldMkLst>
        <pc:spChg chg="del">
          <ac:chgData name="Georgia Foster" userId="cfbceab9-4e6e-4f1c-9fe3-c33942cc2f77" providerId="ADAL" clId="{6BD27228-C2F5-4C13-9C76-8F53643FB70D}" dt="2024-07-22T08:41:20.098" v="9" actId="478"/>
          <ac:spMkLst>
            <pc:docMk/>
            <pc:sldMk cId="4076983336" sldId="318"/>
            <ac:spMk id="4" creationId="{80F8ABFA-BE7E-5983-F845-7D56BD880CA3}"/>
          </ac:spMkLst>
        </pc:spChg>
      </pc:sldChg>
      <pc:sldChg chg="addSp delSp modSp mod">
        <pc:chgData name="Georgia Foster" userId="cfbceab9-4e6e-4f1c-9fe3-c33942cc2f77" providerId="ADAL" clId="{6BD27228-C2F5-4C13-9C76-8F53643FB70D}" dt="2024-07-22T12:36:41.168" v="556" actId="20577"/>
        <pc:sldMkLst>
          <pc:docMk/>
          <pc:sldMk cId="3000810455" sldId="319"/>
        </pc:sldMkLst>
        <pc:spChg chg="mod">
          <ac:chgData name="Georgia Foster" userId="cfbceab9-4e6e-4f1c-9fe3-c33942cc2f77" providerId="ADAL" clId="{6BD27228-C2F5-4C13-9C76-8F53643FB70D}" dt="2024-07-22T12:36:17.619" v="533" actId="20577"/>
          <ac:spMkLst>
            <pc:docMk/>
            <pc:sldMk cId="3000810455" sldId="319"/>
            <ac:spMk id="3" creationId="{A2C54742-C497-FA52-B939-12B5A9EDC410}"/>
          </ac:spMkLst>
        </pc:spChg>
        <pc:spChg chg="del">
          <ac:chgData name="Georgia Foster" userId="cfbceab9-4e6e-4f1c-9fe3-c33942cc2f77" providerId="ADAL" clId="{6BD27228-C2F5-4C13-9C76-8F53643FB70D}" dt="2024-07-22T12:35:06.242" v="507" actId="478"/>
          <ac:spMkLst>
            <pc:docMk/>
            <pc:sldMk cId="3000810455" sldId="319"/>
            <ac:spMk id="4" creationId="{A67B09E8-C9B5-0EEB-B621-159590EEC45F}"/>
          </ac:spMkLst>
        </pc:spChg>
        <pc:spChg chg="mod">
          <ac:chgData name="Georgia Foster" userId="cfbceab9-4e6e-4f1c-9fe3-c33942cc2f77" providerId="ADAL" clId="{6BD27228-C2F5-4C13-9C76-8F53643FB70D}" dt="2024-07-22T12:35:17.617" v="521" actId="20577"/>
          <ac:spMkLst>
            <pc:docMk/>
            <pc:sldMk cId="3000810455" sldId="319"/>
            <ac:spMk id="5" creationId="{9B93D694-1558-716C-B78A-3C8113C06964}"/>
          </ac:spMkLst>
        </pc:spChg>
        <pc:spChg chg="mod">
          <ac:chgData name="Georgia Foster" userId="cfbceab9-4e6e-4f1c-9fe3-c33942cc2f77" providerId="ADAL" clId="{6BD27228-C2F5-4C13-9C76-8F53643FB70D}" dt="2024-07-22T12:36:41.168" v="556" actId="20577"/>
          <ac:spMkLst>
            <pc:docMk/>
            <pc:sldMk cId="3000810455" sldId="319"/>
            <ac:spMk id="6" creationId="{D1FF3E5C-1878-B2E1-00F1-B65710369122}"/>
          </ac:spMkLst>
        </pc:spChg>
        <pc:spChg chg="mod">
          <ac:chgData name="Georgia Foster" userId="cfbceab9-4e6e-4f1c-9fe3-c33942cc2f77" providerId="ADAL" clId="{6BD27228-C2F5-4C13-9C76-8F53643FB70D}" dt="2024-07-22T12:35:08.542" v="508"/>
          <ac:spMkLst>
            <pc:docMk/>
            <pc:sldMk cId="3000810455" sldId="319"/>
            <ac:spMk id="10" creationId="{D82EB6D2-5F91-F14C-438E-C78AEBBD9D07}"/>
          </ac:spMkLst>
        </pc:spChg>
        <pc:spChg chg="mod">
          <ac:chgData name="Georgia Foster" userId="cfbceab9-4e6e-4f1c-9fe3-c33942cc2f77" providerId="ADAL" clId="{6BD27228-C2F5-4C13-9C76-8F53643FB70D}" dt="2024-07-22T12:35:30.724" v="522"/>
          <ac:spMkLst>
            <pc:docMk/>
            <pc:sldMk cId="3000810455" sldId="319"/>
            <ac:spMk id="12" creationId="{5F359EBF-B4BE-C15E-F4CB-D34CEFC58D18}"/>
          </ac:spMkLst>
        </pc:spChg>
        <pc:spChg chg="mod">
          <ac:chgData name="Georgia Foster" userId="cfbceab9-4e6e-4f1c-9fe3-c33942cc2f77" providerId="ADAL" clId="{6BD27228-C2F5-4C13-9C76-8F53643FB70D}" dt="2024-07-22T12:35:59.569" v="524"/>
          <ac:spMkLst>
            <pc:docMk/>
            <pc:sldMk cId="3000810455" sldId="319"/>
            <ac:spMk id="16" creationId="{F4F64BA8-5EB2-57BF-9D63-A47E6CA18A0A}"/>
          </ac:spMkLst>
        </pc:spChg>
        <pc:grpChg chg="add mod">
          <ac:chgData name="Georgia Foster" userId="cfbceab9-4e6e-4f1c-9fe3-c33942cc2f77" providerId="ADAL" clId="{6BD27228-C2F5-4C13-9C76-8F53643FB70D}" dt="2024-07-22T12:35:13.154" v="509" actId="1076"/>
          <ac:grpSpMkLst>
            <pc:docMk/>
            <pc:sldMk cId="3000810455" sldId="319"/>
            <ac:grpSpMk id="7" creationId="{5F641A5E-AC0B-292B-4BA3-6D92552C553D}"/>
          </ac:grpSpMkLst>
        </pc:grpChg>
        <pc:grpChg chg="add mod">
          <ac:chgData name="Georgia Foster" userId="cfbceab9-4e6e-4f1c-9fe3-c33942cc2f77" providerId="ADAL" clId="{6BD27228-C2F5-4C13-9C76-8F53643FB70D}" dt="2024-07-22T12:35:37.467" v="523" actId="1076"/>
          <ac:grpSpMkLst>
            <pc:docMk/>
            <pc:sldMk cId="3000810455" sldId="319"/>
            <ac:grpSpMk id="11" creationId="{610732AE-174F-CA16-7F01-8A72BAB4360C}"/>
          </ac:grpSpMkLst>
        </pc:grpChg>
        <pc:grpChg chg="add mod">
          <ac:chgData name="Georgia Foster" userId="cfbceab9-4e6e-4f1c-9fe3-c33942cc2f77" providerId="ADAL" clId="{6BD27228-C2F5-4C13-9C76-8F53643FB70D}" dt="2024-07-22T12:36:24.228" v="534" actId="1076"/>
          <ac:grpSpMkLst>
            <pc:docMk/>
            <pc:sldMk cId="3000810455" sldId="319"/>
            <ac:grpSpMk id="14" creationId="{0DA0906E-51D1-59F9-DC27-E7B59AED5A19}"/>
          </ac:grpSpMkLst>
        </pc:grpChg>
        <pc:picChg chg="mod">
          <ac:chgData name="Georgia Foster" userId="cfbceab9-4e6e-4f1c-9fe3-c33942cc2f77" providerId="ADAL" clId="{6BD27228-C2F5-4C13-9C76-8F53643FB70D}" dt="2024-07-22T12:35:08.542" v="508"/>
          <ac:picMkLst>
            <pc:docMk/>
            <pc:sldMk cId="3000810455" sldId="319"/>
            <ac:picMk id="8" creationId="{CD96CD55-AA39-9178-8614-316089BB97E3}"/>
          </ac:picMkLst>
        </pc:picChg>
        <pc:picChg chg="mod">
          <ac:chgData name="Georgia Foster" userId="cfbceab9-4e6e-4f1c-9fe3-c33942cc2f77" providerId="ADAL" clId="{6BD27228-C2F5-4C13-9C76-8F53643FB70D}" dt="2024-07-22T12:35:30.724" v="522"/>
          <ac:picMkLst>
            <pc:docMk/>
            <pc:sldMk cId="3000810455" sldId="319"/>
            <ac:picMk id="13" creationId="{07DF9A06-A756-9B2E-61A3-864AFACD80AC}"/>
          </ac:picMkLst>
        </pc:picChg>
        <pc:picChg chg="mod">
          <ac:chgData name="Georgia Foster" userId="cfbceab9-4e6e-4f1c-9fe3-c33942cc2f77" providerId="ADAL" clId="{6BD27228-C2F5-4C13-9C76-8F53643FB70D}" dt="2024-07-22T12:35:59.569" v="524"/>
          <ac:picMkLst>
            <pc:docMk/>
            <pc:sldMk cId="3000810455" sldId="319"/>
            <ac:picMk id="15" creationId="{43476226-9A1A-B06F-40B6-E1031CD2B6B6}"/>
          </ac:picMkLst>
        </pc:picChg>
      </pc:sldChg>
      <pc:sldChg chg="delSp modSp mod">
        <pc:chgData name="Georgia Foster" userId="cfbceab9-4e6e-4f1c-9fe3-c33942cc2f77" providerId="ADAL" clId="{6BD27228-C2F5-4C13-9C76-8F53643FB70D}" dt="2024-07-22T12:42:41.776" v="648" actId="1076"/>
        <pc:sldMkLst>
          <pc:docMk/>
          <pc:sldMk cId="2841554365" sldId="321"/>
        </pc:sldMkLst>
        <pc:spChg chg="del">
          <ac:chgData name="Georgia Foster" userId="cfbceab9-4e6e-4f1c-9fe3-c33942cc2f77" providerId="ADAL" clId="{6BD27228-C2F5-4C13-9C76-8F53643FB70D}" dt="2024-07-22T08:41:29.051" v="10" actId="478"/>
          <ac:spMkLst>
            <pc:docMk/>
            <pc:sldMk cId="2841554365" sldId="321"/>
            <ac:spMk id="4" creationId="{80F8ABFA-BE7E-5983-F845-7D56BD880CA3}"/>
          </ac:spMkLst>
        </pc:spChg>
        <pc:spChg chg="mod">
          <ac:chgData name="Georgia Foster" userId="cfbceab9-4e6e-4f1c-9fe3-c33942cc2f77" providerId="ADAL" clId="{6BD27228-C2F5-4C13-9C76-8F53643FB70D}" dt="2024-07-22T12:42:41.776" v="648" actId="1076"/>
          <ac:spMkLst>
            <pc:docMk/>
            <pc:sldMk cId="2841554365" sldId="321"/>
            <ac:spMk id="10" creationId="{E494482F-C40A-BBEA-2AAF-DD65D0D51AFA}"/>
          </ac:spMkLst>
        </pc:spChg>
      </pc:sldChg>
      <pc:sldChg chg="addSp delSp modSp mod">
        <pc:chgData name="Georgia Foster" userId="cfbceab9-4e6e-4f1c-9fe3-c33942cc2f77" providerId="ADAL" clId="{6BD27228-C2F5-4C13-9C76-8F53643FB70D}" dt="2024-07-22T12:49:29.315" v="669" actId="1076"/>
        <pc:sldMkLst>
          <pc:docMk/>
          <pc:sldMk cId="2959576617" sldId="322"/>
        </pc:sldMkLst>
        <pc:spChg chg="mod">
          <ac:chgData name="Georgia Foster" userId="cfbceab9-4e6e-4f1c-9fe3-c33942cc2f77" providerId="ADAL" clId="{6BD27228-C2F5-4C13-9C76-8F53643FB70D}" dt="2024-07-22T12:48:50.021" v="664" actId="20577"/>
          <ac:spMkLst>
            <pc:docMk/>
            <pc:sldMk cId="2959576617" sldId="322"/>
            <ac:spMk id="3" creationId="{A2C54742-C497-FA52-B939-12B5A9EDC410}"/>
          </ac:spMkLst>
        </pc:spChg>
        <pc:spChg chg="del">
          <ac:chgData name="Georgia Foster" userId="cfbceab9-4e6e-4f1c-9fe3-c33942cc2f77" providerId="ADAL" clId="{6BD27228-C2F5-4C13-9C76-8F53643FB70D}" dt="2024-07-22T12:48:22.822" v="649" actId="478"/>
          <ac:spMkLst>
            <pc:docMk/>
            <pc:sldMk cId="2959576617" sldId="322"/>
            <ac:spMk id="4" creationId="{A67B09E8-C9B5-0EEB-B621-159590EEC45F}"/>
          </ac:spMkLst>
        </pc:spChg>
        <pc:spChg chg="mod">
          <ac:chgData name="Georgia Foster" userId="cfbceab9-4e6e-4f1c-9fe3-c33942cc2f77" providerId="ADAL" clId="{6BD27228-C2F5-4C13-9C76-8F53643FB70D}" dt="2024-07-22T12:48:33.356" v="652" actId="403"/>
          <ac:spMkLst>
            <pc:docMk/>
            <pc:sldMk cId="2959576617" sldId="322"/>
            <ac:spMk id="10" creationId="{437BF6D7-DC0B-B04C-CFBD-53D709F65A43}"/>
          </ac:spMkLst>
        </pc:spChg>
        <pc:spChg chg="mod">
          <ac:chgData name="Georgia Foster" userId="cfbceab9-4e6e-4f1c-9fe3-c33942cc2f77" providerId="ADAL" clId="{6BD27228-C2F5-4C13-9C76-8F53643FB70D}" dt="2024-07-22T12:49:19.749" v="668" actId="404"/>
          <ac:spMkLst>
            <pc:docMk/>
            <pc:sldMk cId="2959576617" sldId="322"/>
            <ac:spMk id="12" creationId="{7D5437AA-C384-9B04-155B-360F699D3AA0}"/>
          </ac:spMkLst>
        </pc:spChg>
        <pc:grpChg chg="add mod">
          <ac:chgData name="Georgia Foster" userId="cfbceab9-4e6e-4f1c-9fe3-c33942cc2f77" providerId="ADAL" clId="{6BD27228-C2F5-4C13-9C76-8F53643FB70D}" dt="2024-07-22T12:48:31.551" v="651" actId="1076"/>
          <ac:grpSpMkLst>
            <pc:docMk/>
            <pc:sldMk cId="2959576617" sldId="322"/>
            <ac:grpSpMk id="7" creationId="{EA1EAA90-7C3B-A19D-3D57-9E2C7D00639C}"/>
          </ac:grpSpMkLst>
        </pc:grpChg>
        <pc:grpChg chg="add mod">
          <ac:chgData name="Georgia Foster" userId="cfbceab9-4e6e-4f1c-9fe3-c33942cc2f77" providerId="ADAL" clId="{6BD27228-C2F5-4C13-9C76-8F53643FB70D}" dt="2024-07-22T12:49:29.315" v="669" actId="1076"/>
          <ac:grpSpMkLst>
            <pc:docMk/>
            <pc:sldMk cId="2959576617" sldId="322"/>
            <ac:grpSpMk id="11" creationId="{6AD19DFF-A3EB-1CC7-7A9A-43023278C369}"/>
          </ac:grpSpMkLst>
        </pc:grpChg>
        <pc:picChg chg="mod">
          <ac:chgData name="Georgia Foster" userId="cfbceab9-4e6e-4f1c-9fe3-c33942cc2f77" providerId="ADAL" clId="{6BD27228-C2F5-4C13-9C76-8F53643FB70D}" dt="2024-07-22T12:48:24.689" v="650"/>
          <ac:picMkLst>
            <pc:docMk/>
            <pc:sldMk cId="2959576617" sldId="322"/>
            <ac:picMk id="9" creationId="{0E345539-B108-4C63-A308-1E437868D8EE}"/>
          </ac:picMkLst>
        </pc:picChg>
        <pc:picChg chg="mod">
          <ac:chgData name="Georgia Foster" userId="cfbceab9-4e6e-4f1c-9fe3-c33942cc2f77" providerId="ADAL" clId="{6BD27228-C2F5-4C13-9C76-8F53643FB70D}" dt="2024-07-22T12:49:01.948" v="665"/>
          <ac:picMkLst>
            <pc:docMk/>
            <pc:sldMk cId="2959576617" sldId="322"/>
            <ac:picMk id="13" creationId="{8C0D381B-FEDB-89DC-5FC5-27E5018205C2}"/>
          </ac:picMkLst>
        </pc:picChg>
      </pc:sldChg>
      <pc:sldChg chg="delSp mod">
        <pc:chgData name="Georgia Foster" userId="cfbceab9-4e6e-4f1c-9fe3-c33942cc2f77" providerId="ADAL" clId="{6BD27228-C2F5-4C13-9C76-8F53643FB70D}" dt="2024-07-22T08:41:36.741" v="11" actId="478"/>
        <pc:sldMkLst>
          <pc:docMk/>
          <pc:sldMk cId="2900140150" sldId="324"/>
        </pc:sldMkLst>
        <pc:spChg chg="del">
          <ac:chgData name="Georgia Foster" userId="cfbceab9-4e6e-4f1c-9fe3-c33942cc2f77" providerId="ADAL" clId="{6BD27228-C2F5-4C13-9C76-8F53643FB70D}" dt="2024-07-22T08:41:36.741" v="11" actId="478"/>
          <ac:spMkLst>
            <pc:docMk/>
            <pc:sldMk cId="2900140150" sldId="324"/>
            <ac:spMk id="4" creationId="{80F8ABFA-BE7E-5983-F845-7D56BD880CA3}"/>
          </ac:spMkLst>
        </pc:spChg>
      </pc:sldChg>
      <pc:sldChg chg="delSp mod">
        <pc:chgData name="Georgia Foster" userId="cfbceab9-4e6e-4f1c-9fe3-c33942cc2f77" providerId="ADAL" clId="{6BD27228-C2F5-4C13-9C76-8F53643FB70D}" dt="2024-07-22T08:41:45.879" v="12" actId="478"/>
        <pc:sldMkLst>
          <pc:docMk/>
          <pc:sldMk cId="2704558654" sldId="327"/>
        </pc:sldMkLst>
        <pc:spChg chg="del">
          <ac:chgData name="Georgia Foster" userId="cfbceab9-4e6e-4f1c-9fe3-c33942cc2f77" providerId="ADAL" clId="{6BD27228-C2F5-4C13-9C76-8F53643FB70D}" dt="2024-07-22T08:41:45.879" v="12" actId="478"/>
          <ac:spMkLst>
            <pc:docMk/>
            <pc:sldMk cId="2704558654" sldId="327"/>
            <ac:spMk id="4" creationId="{80F8ABFA-BE7E-5983-F845-7D56BD880CA3}"/>
          </ac:spMkLst>
        </pc:spChg>
      </pc:sldChg>
      <pc:sldChg chg="modSp mod">
        <pc:chgData name="Georgia Foster" userId="cfbceab9-4e6e-4f1c-9fe3-c33942cc2f77" providerId="ADAL" clId="{6BD27228-C2F5-4C13-9C76-8F53643FB70D}" dt="2024-07-22T09:16:46.075" v="335" actId="14100"/>
        <pc:sldMkLst>
          <pc:docMk/>
          <pc:sldMk cId="2549681538" sldId="331"/>
        </pc:sldMkLst>
        <pc:spChg chg="mod">
          <ac:chgData name="Georgia Foster" userId="cfbceab9-4e6e-4f1c-9fe3-c33942cc2f77" providerId="ADAL" clId="{6BD27228-C2F5-4C13-9C76-8F53643FB70D}" dt="2024-07-22T09:16:46.075" v="335" actId="14100"/>
          <ac:spMkLst>
            <pc:docMk/>
            <pc:sldMk cId="2549681538" sldId="331"/>
            <ac:spMk id="4" creationId="{4CA11817-8C47-E310-E757-514086A7886B}"/>
          </ac:spMkLst>
        </pc:spChg>
      </pc:sldChg>
      <pc:sldChg chg="del">
        <pc:chgData name="Georgia Foster" userId="cfbceab9-4e6e-4f1c-9fe3-c33942cc2f77" providerId="ADAL" clId="{6BD27228-C2F5-4C13-9C76-8F53643FB70D}" dt="2024-07-22T12:22:53.976" v="481" actId="47"/>
        <pc:sldMkLst>
          <pc:docMk/>
          <pc:sldMk cId="2605650991" sldId="335"/>
        </pc:sldMkLst>
      </pc:sldChg>
      <pc:sldChg chg="del">
        <pc:chgData name="Georgia Foster" userId="cfbceab9-4e6e-4f1c-9fe3-c33942cc2f77" providerId="ADAL" clId="{6BD27228-C2F5-4C13-9C76-8F53643FB70D}" dt="2024-07-22T12:20:03.376" v="480" actId="47"/>
        <pc:sldMkLst>
          <pc:docMk/>
          <pc:sldMk cId="2196215577" sldId="336"/>
        </pc:sldMkLst>
      </pc:sldChg>
      <pc:sldChg chg="del">
        <pc:chgData name="Georgia Foster" userId="cfbceab9-4e6e-4f1c-9fe3-c33942cc2f77" providerId="ADAL" clId="{6BD27228-C2F5-4C13-9C76-8F53643FB70D}" dt="2024-07-22T12:31:30.181" v="506" actId="47"/>
        <pc:sldMkLst>
          <pc:docMk/>
          <pc:sldMk cId="283830307" sldId="337"/>
        </pc:sldMkLst>
      </pc:sldChg>
      <pc:sldChg chg="del">
        <pc:chgData name="Georgia Foster" userId="cfbceab9-4e6e-4f1c-9fe3-c33942cc2f77" providerId="ADAL" clId="{6BD27228-C2F5-4C13-9C76-8F53643FB70D}" dt="2024-07-22T12:38:54.825" v="557" actId="47"/>
        <pc:sldMkLst>
          <pc:docMk/>
          <pc:sldMk cId="2423347216" sldId="338"/>
        </pc:sldMkLst>
      </pc:sldChg>
      <pc:sldChg chg="del">
        <pc:chgData name="Georgia Foster" userId="cfbceab9-4e6e-4f1c-9fe3-c33942cc2f77" providerId="ADAL" clId="{6BD27228-C2F5-4C13-9C76-8F53643FB70D}" dt="2024-07-22T12:49:51.444" v="670" actId="47"/>
        <pc:sldMkLst>
          <pc:docMk/>
          <pc:sldMk cId="1627475361" sldId="339"/>
        </pc:sldMkLst>
      </pc:sldChg>
    </pc:docChg>
  </pc:docChgLst>
  <pc:docChgLst>
    <pc:chgData name="J.Gibbons" userId="1cee924b-4057-44ff-ac97-21cc3f7e23a8" providerId="ADAL" clId="{7F6E15E0-8ED9-417D-BAE0-8F2040F1CB7D}"/>
    <pc:docChg chg="undo custSel modSld">
      <pc:chgData name="J.Gibbons" userId="1cee924b-4057-44ff-ac97-21cc3f7e23a8" providerId="ADAL" clId="{7F6E15E0-8ED9-417D-BAE0-8F2040F1CB7D}" dt="2023-06-26T09:35:05.467" v="544" actId="20577"/>
      <pc:docMkLst>
        <pc:docMk/>
      </pc:docMkLst>
      <pc:sldChg chg="modSp mod">
        <pc:chgData name="J.Gibbons" userId="1cee924b-4057-44ff-ac97-21cc3f7e23a8" providerId="ADAL" clId="{7F6E15E0-8ED9-417D-BAE0-8F2040F1CB7D}" dt="2023-06-26T09:00:27.104" v="21" actId="1076"/>
        <pc:sldMkLst>
          <pc:docMk/>
          <pc:sldMk cId="1401269496" sldId="315"/>
        </pc:sldMkLst>
        <pc:spChg chg="mod">
          <ac:chgData name="J.Gibbons" userId="1cee924b-4057-44ff-ac97-21cc3f7e23a8" providerId="ADAL" clId="{7F6E15E0-8ED9-417D-BAE0-8F2040F1CB7D}" dt="2023-06-26T09:00:09.805" v="16" actId="1076"/>
          <ac:spMkLst>
            <pc:docMk/>
            <pc:sldMk cId="1401269496" sldId="315"/>
            <ac:spMk id="11" creationId="{A03809A9-D761-9DD0-8937-DF49BA187D35}"/>
          </ac:spMkLst>
        </pc:spChg>
        <pc:spChg chg="mod">
          <ac:chgData name="J.Gibbons" userId="1cee924b-4057-44ff-ac97-21cc3f7e23a8" providerId="ADAL" clId="{7F6E15E0-8ED9-417D-BAE0-8F2040F1CB7D}" dt="2023-06-26T09:00:16.263" v="17" actId="1076"/>
          <ac:spMkLst>
            <pc:docMk/>
            <pc:sldMk cId="1401269496" sldId="315"/>
            <ac:spMk id="15" creationId="{4C03A031-2C90-1267-896A-2B0F85CCED8F}"/>
          </ac:spMkLst>
        </pc:spChg>
        <pc:spChg chg="mod">
          <ac:chgData name="J.Gibbons" userId="1cee924b-4057-44ff-ac97-21cc3f7e23a8" providerId="ADAL" clId="{7F6E15E0-8ED9-417D-BAE0-8F2040F1CB7D}" dt="2023-06-26T09:00:25.265" v="20" actId="1076"/>
          <ac:spMkLst>
            <pc:docMk/>
            <pc:sldMk cId="1401269496" sldId="315"/>
            <ac:spMk id="16" creationId="{808C938A-CC77-E29B-2D79-8BCA6B42B966}"/>
          </ac:spMkLst>
        </pc:spChg>
        <pc:picChg chg="mod">
          <ac:chgData name="J.Gibbons" userId="1cee924b-4057-44ff-ac97-21cc3f7e23a8" providerId="ADAL" clId="{7F6E15E0-8ED9-417D-BAE0-8F2040F1CB7D}" dt="2023-06-26T09:00:27.104" v="21" actId="1076"/>
          <ac:picMkLst>
            <pc:docMk/>
            <pc:sldMk cId="1401269496" sldId="315"/>
            <ac:picMk id="3073" creationId="{632C3579-B5A2-4085-3DBF-31EBC3149F79}"/>
          </ac:picMkLst>
        </pc:picChg>
      </pc:sldChg>
      <pc:sldChg chg="addSp modSp mod">
        <pc:chgData name="J.Gibbons" userId="1cee924b-4057-44ff-ac97-21cc3f7e23a8" providerId="ADAL" clId="{7F6E15E0-8ED9-417D-BAE0-8F2040F1CB7D}" dt="2023-06-26T09:35:05.467" v="544" actId="20577"/>
        <pc:sldMkLst>
          <pc:docMk/>
          <pc:sldMk cId="770606744" sldId="328"/>
        </pc:sldMkLst>
        <pc:spChg chg="mod">
          <ac:chgData name="J.Gibbons" userId="1cee924b-4057-44ff-ac97-21cc3f7e23a8" providerId="ADAL" clId="{7F6E15E0-8ED9-417D-BAE0-8F2040F1CB7D}" dt="2023-06-26T09:35:05.467" v="544" actId="20577"/>
          <ac:spMkLst>
            <pc:docMk/>
            <pc:sldMk cId="770606744" sldId="328"/>
            <ac:spMk id="5" creationId="{9B93D694-1558-716C-B78A-3C8113C06964}"/>
          </ac:spMkLst>
        </pc:spChg>
        <pc:spChg chg="mod">
          <ac:chgData name="J.Gibbons" userId="1cee924b-4057-44ff-ac97-21cc3f7e23a8" providerId="ADAL" clId="{7F6E15E0-8ED9-417D-BAE0-8F2040F1CB7D}" dt="2023-06-26T09:23:21.622" v="137"/>
          <ac:spMkLst>
            <pc:docMk/>
            <pc:sldMk cId="770606744" sldId="328"/>
            <ac:spMk id="6" creationId="{D1FF3E5C-1878-B2E1-00F1-B65710369122}"/>
          </ac:spMkLst>
        </pc:spChg>
        <pc:picChg chg="add mod">
          <ac:chgData name="J.Gibbons" userId="1cee924b-4057-44ff-ac97-21cc3f7e23a8" providerId="ADAL" clId="{7F6E15E0-8ED9-417D-BAE0-8F2040F1CB7D}" dt="2023-06-26T09:23:50.581" v="142" actId="1076"/>
          <ac:picMkLst>
            <pc:docMk/>
            <pc:sldMk cId="770606744" sldId="328"/>
            <ac:picMk id="2" creationId="{56EF4FF9-B5C1-F0A3-759F-2F063FF19B7C}"/>
          </ac:picMkLst>
        </pc:picChg>
        <pc:cxnChg chg="add mod">
          <ac:chgData name="J.Gibbons" userId="1cee924b-4057-44ff-ac97-21cc3f7e23a8" providerId="ADAL" clId="{7F6E15E0-8ED9-417D-BAE0-8F2040F1CB7D}" dt="2023-06-26T09:24:43.005" v="155" actId="1076"/>
          <ac:cxnSpMkLst>
            <pc:docMk/>
            <pc:sldMk cId="770606744" sldId="328"/>
            <ac:cxnSpMk id="8" creationId="{68EB170F-8E32-A725-A85C-3898C3326541}"/>
          </ac:cxnSpMkLst>
        </pc:cxnChg>
        <pc:cxnChg chg="add mod">
          <ac:chgData name="J.Gibbons" userId="1cee924b-4057-44ff-ac97-21cc3f7e23a8" providerId="ADAL" clId="{7F6E15E0-8ED9-417D-BAE0-8F2040F1CB7D}" dt="2023-06-26T09:24:36.926" v="153" actId="208"/>
          <ac:cxnSpMkLst>
            <pc:docMk/>
            <pc:sldMk cId="770606744" sldId="328"/>
            <ac:cxnSpMk id="11" creationId="{6E4EBEBA-7AE5-2F99-7133-DDD031204F0B}"/>
          </ac:cxnSpMkLst>
        </pc:cxnChg>
        <pc:cxnChg chg="add mod">
          <ac:chgData name="J.Gibbons" userId="1cee924b-4057-44ff-ac97-21cc3f7e23a8" providerId="ADAL" clId="{7F6E15E0-8ED9-417D-BAE0-8F2040F1CB7D}" dt="2023-06-26T09:24:36.926" v="153" actId="208"/>
          <ac:cxnSpMkLst>
            <pc:docMk/>
            <pc:sldMk cId="770606744" sldId="328"/>
            <ac:cxnSpMk id="14" creationId="{5BF4ED15-B15D-2DF6-5229-D0D96412A1DA}"/>
          </ac:cxnSpMkLst>
        </pc:cxnChg>
        <pc:cxnChg chg="add mod">
          <ac:chgData name="J.Gibbons" userId="1cee924b-4057-44ff-ac97-21cc3f7e23a8" providerId="ADAL" clId="{7F6E15E0-8ED9-417D-BAE0-8F2040F1CB7D}" dt="2023-06-26T09:24:36.926" v="153" actId="208"/>
          <ac:cxnSpMkLst>
            <pc:docMk/>
            <pc:sldMk cId="770606744" sldId="328"/>
            <ac:cxnSpMk id="17" creationId="{AAC677AF-DA68-304E-2033-EFB2A19443AD}"/>
          </ac:cxnSpMkLst>
        </pc:cxnChg>
      </pc:sldChg>
    </pc:docChg>
  </pc:docChgLst>
  <pc:docChgLst>
    <pc:chgData name="L.Chambers" userId="17487578-b9f4-4c6d-8e6e-311a14fec023" providerId="ADAL" clId="{786E9B9B-B9A9-504D-BE60-CAD0F5444F8B}"/>
    <pc:docChg chg="undo custSel modSld">
      <pc:chgData name="L.Chambers" userId="17487578-b9f4-4c6d-8e6e-311a14fec023" providerId="ADAL" clId="{786E9B9B-B9A9-504D-BE60-CAD0F5444F8B}" dt="2023-06-26T09:50:07.213" v="1436" actId="1076"/>
      <pc:docMkLst>
        <pc:docMk/>
      </pc:docMkLst>
      <pc:sldChg chg="modSp mod">
        <pc:chgData name="L.Chambers" userId="17487578-b9f4-4c6d-8e6e-311a14fec023" providerId="ADAL" clId="{786E9B9B-B9A9-504D-BE60-CAD0F5444F8B}" dt="2023-06-26T09:50:07.213" v="1436" actId="1076"/>
        <pc:sldMkLst>
          <pc:docMk/>
          <pc:sldMk cId="3075418533" sldId="257"/>
        </pc:sldMkLst>
        <pc:spChg chg="mod">
          <ac:chgData name="L.Chambers" userId="17487578-b9f4-4c6d-8e6e-311a14fec023" providerId="ADAL" clId="{786E9B9B-B9A9-504D-BE60-CAD0F5444F8B}" dt="2023-06-26T09:50:07.213" v="1436" actId="1076"/>
          <ac:spMkLst>
            <pc:docMk/>
            <pc:sldMk cId="3075418533" sldId="257"/>
            <ac:spMk id="2" creationId="{5EDE9254-264A-3EEA-1483-DAE92B172401}"/>
          </ac:spMkLst>
        </pc:spChg>
      </pc:sldChg>
      <pc:sldChg chg="addSp delSp modSp mod">
        <pc:chgData name="L.Chambers" userId="17487578-b9f4-4c6d-8e6e-311a14fec023" providerId="ADAL" clId="{786E9B9B-B9A9-504D-BE60-CAD0F5444F8B}" dt="2023-06-26T09:05:28.466" v="23" actId="1076"/>
        <pc:sldMkLst>
          <pc:docMk/>
          <pc:sldMk cId="3000810455" sldId="319"/>
        </pc:sldMkLst>
        <pc:spChg chg="add mod">
          <ac:chgData name="L.Chambers" userId="17487578-b9f4-4c6d-8e6e-311a14fec023" providerId="ADAL" clId="{786E9B9B-B9A9-504D-BE60-CAD0F5444F8B}" dt="2023-06-26T09:05:28.466" v="23" actId="1076"/>
          <ac:spMkLst>
            <pc:docMk/>
            <pc:sldMk cId="3000810455" sldId="319"/>
            <ac:spMk id="9" creationId="{F6405669-796F-AE4E-C676-BE8AC393F156}"/>
          </ac:spMkLst>
        </pc:spChg>
        <pc:picChg chg="del">
          <ac:chgData name="L.Chambers" userId="17487578-b9f4-4c6d-8e6e-311a14fec023" providerId="ADAL" clId="{786E9B9B-B9A9-504D-BE60-CAD0F5444F8B}" dt="2023-06-26T09:04:37.453" v="4" actId="478"/>
          <ac:picMkLst>
            <pc:docMk/>
            <pc:sldMk cId="3000810455" sldId="319"/>
            <ac:picMk id="7" creationId="{1982FD73-6EEC-6B6E-9737-2AD549BCD670}"/>
          </ac:picMkLst>
        </pc:picChg>
      </pc:sldChg>
      <pc:sldChg chg="modSp mod">
        <pc:chgData name="L.Chambers" userId="17487578-b9f4-4c6d-8e6e-311a14fec023" providerId="ADAL" clId="{786E9B9B-B9A9-504D-BE60-CAD0F5444F8B}" dt="2023-06-26T09:03:15.572" v="3" actId="14100"/>
        <pc:sldMkLst>
          <pc:docMk/>
          <pc:sldMk cId="2900140150" sldId="324"/>
        </pc:sldMkLst>
        <pc:picChg chg="mod">
          <ac:chgData name="L.Chambers" userId="17487578-b9f4-4c6d-8e6e-311a14fec023" providerId="ADAL" clId="{786E9B9B-B9A9-504D-BE60-CAD0F5444F8B}" dt="2023-06-26T09:03:15.572" v="3" actId="14100"/>
          <ac:picMkLst>
            <pc:docMk/>
            <pc:sldMk cId="2900140150" sldId="324"/>
            <ac:picMk id="22" creationId="{F96811E6-2B63-DA6F-7F4B-3515E925ED80}"/>
          </ac:picMkLst>
        </pc:picChg>
      </pc:sldChg>
      <pc:sldChg chg="modSp mod">
        <pc:chgData name="L.Chambers" userId="17487578-b9f4-4c6d-8e6e-311a14fec023" providerId="ADAL" clId="{786E9B9B-B9A9-504D-BE60-CAD0F5444F8B}" dt="2023-06-26T09:21:02.371" v="734" actId="1076"/>
        <pc:sldMkLst>
          <pc:docMk/>
          <pc:sldMk cId="2704558654" sldId="327"/>
        </pc:sldMkLst>
        <pc:spChg chg="mod">
          <ac:chgData name="L.Chambers" userId="17487578-b9f4-4c6d-8e6e-311a14fec023" providerId="ADAL" clId="{786E9B9B-B9A9-504D-BE60-CAD0F5444F8B}" dt="2023-06-26T09:08:54.564" v="531" actId="1076"/>
          <ac:spMkLst>
            <pc:docMk/>
            <pc:sldMk cId="2704558654" sldId="327"/>
            <ac:spMk id="16" creationId="{808C938A-CC77-E29B-2D79-8BCA6B42B966}"/>
          </ac:spMkLst>
        </pc:spChg>
        <pc:spChg chg="mod">
          <ac:chgData name="L.Chambers" userId="17487578-b9f4-4c6d-8e6e-311a14fec023" providerId="ADAL" clId="{786E9B9B-B9A9-504D-BE60-CAD0F5444F8B}" dt="2023-06-26T09:20:53.877" v="731" actId="1076"/>
          <ac:spMkLst>
            <pc:docMk/>
            <pc:sldMk cId="2704558654" sldId="327"/>
            <ac:spMk id="20" creationId="{9F7DE24A-620C-4936-98CC-03F89AF79A0E}"/>
          </ac:spMkLst>
        </pc:spChg>
        <pc:spChg chg="mod">
          <ac:chgData name="L.Chambers" userId="17487578-b9f4-4c6d-8e6e-311a14fec023" providerId="ADAL" clId="{786E9B9B-B9A9-504D-BE60-CAD0F5444F8B}" dt="2023-06-26T09:21:02.371" v="734" actId="1076"/>
          <ac:spMkLst>
            <pc:docMk/>
            <pc:sldMk cId="2704558654" sldId="327"/>
            <ac:spMk id="21" creationId="{BF8364F0-4210-D35B-4E13-3C621044089B}"/>
          </ac:spMkLst>
        </pc:spChg>
        <pc:graphicFrameChg chg="mod modGraphic">
          <ac:chgData name="L.Chambers" userId="17487578-b9f4-4c6d-8e6e-311a14fec023" providerId="ADAL" clId="{786E9B9B-B9A9-504D-BE60-CAD0F5444F8B}" dt="2023-06-26T09:12:19.388" v="730" actId="20577"/>
          <ac:graphicFrameMkLst>
            <pc:docMk/>
            <pc:sldMk cId="2704558654" sldId="327"/>
            <ac:graphicFrameMk id="8" creationId="{CA1DDF4D-CBAC-6B6A-D5D4-646836A64F3E}"/>
          </ac:graphicFrameMkLst>
        </pc:graphicFrameChg>
      </pc:sldChg>
      <pc:sldChg chg="modSp mod">
        <pc:chgData name="L.Chambers" userId="17487578-b9f4-4c6d-8e6e-311a14fec023" providerId="ADAL" clId="{786E9B9B-B9A9-504D-BE60-CAD0F5444F8B}" dt="2023-06-26T09:31:27.605" v="1404" actId="2710"/>
        <pc:sldMkLst>
          <pc:docMk/>
          <pc:sldMk cId="770606744" sldId="328"/>
        </pc:sldMkLst>
        <pc:spChg chg="mod">
          <ac:chgData name="L.Chambers" userId="17487578-b9f4-4c6d-8e6e-311a14fec023" providerId="ADAL" clId="{786E9B9B-B9A9-504D-BE60-CAD0F5444F8B}" dt="2023-06-26T09:31:27.605" v="1404" actId="2710"/>
          <ac:spMkLst>
            <pc:docMk/>
            <pc:sldMk cId="770606744" sldId="328"/>
            <ac:spMk id="3" creationId="{A2C54742-C497-FA52-B939-12B5A9EDC410}"/>
          </ac:spMkLst>
        </pc:spChg>
      </pc:sldChg>
    </pc:docChg>
  </pc:docChgLst>
  <pc:docChgLst>
    <pc:chgData name="anna.toner@hotmail.com" userId="S::urn:spo:guest#anna.toner@hotmail.com::" providerId="AD" clId="Web-{00F52E1E-3839-65D9-A0DE-1376CB162C9D}"/>
    <pc:docChg chg="addSld delSld modSld modSection">
      <pc:chgData name="anna.toner@hotmail.com" userId="S::urn:spo:guest#anna.toner@hotmail.com::" providerId="AD" clId="Web-{00F52E1E-3839-65D9-A0DE-1376CB162C9D}" dt="2024-10-25T13:46:41.362" v="709" actId="20577"/>
      <pc:docMkLst>
        <pc:docMk/>
      </pc:docMkLst>
      <pc:sldChg chg="delSp">
        <pc:chgData name="anna.toner@hotmail.com" userId="S::urn:spo:guest#anna.toner@hotmail.com::" providerId="AD" clId="Web-{00F52E1E-3839-65D9-A0DE-1376CB162C9D}" dt="2024-10-25T11:42:37.884" v="1"/>
        <pc:sldMkLst>
          <pc:docMk/>
          <pc:sldMk cId="3075418533" sldId="257"/>
        </pc:sldMkLst>
        <pc:picChg chg="del">
          <ac:chgData name="anna.toner@hotmail.com" userId="S::urn:spo:guest#anna.toner@hotmail.com::" providerId="AD" clId="Web-{00F52E1E-3839-65D9-A0DE-1376CB162C9D}" dt="2024-10-25T11:42:37.884" v="1"/>
          <ac:picMkLst>
            <pc:docMk/>
            <pc:sldMk cId="3075418533" sldId="257"/>
            <ac:picMk id="4" creationId="{A7B23029-02E5-82C2-3D92-A5922FAAFB78}"/>
          </ac:picMkLst>
        </pc:picChg>
        <pc:picChg chg="del">
          <ac:chgData name="anna.toner@hotmail.com" userId="S::urn:spo:guest#anna.toner@hotmail.com::" providerId="AD" clId="Web-{00F52E1E-3839-65D9-A0DE-1376CB162C9D}" dt="2024-10-25T11:42:36.416" v="0"/>
          <ac:picMkLst>
            <pc:docMk/>
            <pc:sldMk cId="3075418533" sldId="257"/>
            <ac:picMk id="6" creationId="{449C3863-23BB-A2D6-A855-0EA433A23500}"/>
          </ac:picMkLst>
        </pc:picChg>
      </pc:sldChg>
      <pc:sldChg chg="delSp modSp">
        <pc:chgData name="anna.toner@hotmail.com" userId="S::urn:spo:guest#anna.toner@hotmail.com::" providerId="AD" clId="Web-{00F52E1E-3839-65D9-A0DE-1376CB162C9D}" dt="2024-10-25T11:45:54.718" v="38" actId="20577"/>
        <pc:sldMkLst>
          <pc:docMk/>
          <pc:sldMk cId="1714615339" sldId="279"/>
        </pc:sldMkLst>
        <pc:spChg chg="mod">
          <ac:chgData name="anna.toner@hotmail.com" userId="S::urn:spo:guest#anna.toner@hotmail.com::" providerId="AD" clId="Web-{00F52E1E-3839-65D9-A0DE-1376CB162C9D}" dt="2024-10-25T11:45:45.843" v="34" actId="20577"/>
          <ac:spMkLst>
            <pc:docMk/>
            <pc:sldMk cId="1714615339" sldId="279"/>
            <ac:spMk id="5" creationId="{9B93D694-1558-716C-B78A-3C8113C06964}"/>
          </ac:spMkLst>
        </pc:spChg>
        <pc:spChg chg="mod">
          <ac:chgData name="anna.toner@hotmail.com" userId="S::urn:spo:guest#anna.toner@hotmail.com::" providerId="AD" clId="Web-{00F52E1E-3839-65D9-A0DE-1376CB162C9D}" dt="2024-10-25T11:45:54.718" v="38" actId="20577"/>
          <ac:spMkLst>
            <pc:docMk/>
            <pc:sldMk cId="1714615339" sldId="279"/>
            <ac:spMk id="6" creationId="{D1FF3E5C-1878-B2E1-00F1-B65710369122}"/>
          </ac:spMkLst>
        </pc:spChg>
        <pc:picChg chg="del">
          <ac:chgData name="anna.toner@hotmail.com" userId="S::urn:spo:guest#anna.toner@hotmail.com::" providerId="AD" clId="Web-{00F52E1E-3839-65D9-A0DE-1376CB162C9D}" dt="2024-10-25T11:44:33.841" v="4"/>
          <ac:picMkLst>
            <pc:docMk/>
            <pc:sldMk cId="1714615339" sldId="279"/>
            <ac:picMk id="8" creationId="{0DB44E75-C3A3-CE83-C224-23F6E233741D}"/>
          </ac:picMkLst>
        </pc:picChg>
      </pc:sldChg>
      <pc:sldChg chg="modSp">
        <pc:chgData name="anna.toner@hotmail.com" userId="S::urn:spo:guest#anna.toner@hotmail.com::" providerId="AD" clId="Web-{00F52E1E-3839-65D9-A0DE-1376CB162C9D}" dt="2024-10-25T13:22:03.127" v="688" actId="20577"/>
        <pc:sldMkLst>
          <pc:docMk/>
          <pc:sldMk cId="3721606301" sldId="283"/>
        </pc:sldMkLst>
        <pc:spChg chg="mod">
          <ac:chgData name="anna.toner@hotmail.com" userId="S::urn:spo:guest#anna.toner@hotmail.com::" providerId="AD" clId="Web-{00F52E1E-3839-65D9-A0DE-1376CB162C9D}" dt="2024-10-25T13:22:03.127" v="688" actId="20577"/>
          <ac:spMkLst>
            <pc:docMk/>
            <pc:sldMk cId="3721606301" sldId="283"/>
            <ac:spMk id="14" creationId="{D5AADC66-6BA6-D919-FCB4-0088D5DF461B}"/>
          </ac:spMkLst>
        </pc:spChg>
      </pc:sldChg>
      <pc:sldChg chg="delSp modSp">
        <pc:chgData name="anna.toner@hotmail.com" userId="S::urn:spo:guest#anna.toner@hotmail.com::" providerId="AD" clId="Web-{00F52E1E-3839-65D9-A0DE-1376CB162C9D}" dt="2024-10-25T13:33:38.728" v="696" actId="20577"/>
        <pc:sldMkLst>
          <pc:docMk/>
          <pc:sldMk cId="1808856966" sldId="314"/>
        </pc:sldMkLst>
        <pc:spChg chg="mod">
          <ac:chgData name="anna.toner@hotmail.com" userId="S::urn:spo:guest#anna.toner@hotmail.com::" providerId="AD" clId="Web-{00F52E1E-3839-65D9-A0DE-1376CB162C9D}" dt="2024-10-25T12:52:32.154" v="122" actId="20577"/>
          <ac:spMkLst>
            <pc:docMk/>
            <pc:sldMk cId="1808856966" sldId="314"/>
            <ac:spMk id="3" creationId="{A2C54742-C497-FA52-B939-12B5A9EDC410}"/>
          </ac:spMkLst>
        </pc:spChg>
        <pc:spChg chg="mod">
          <ac:chgData name="anna.toner@hotmail.com" userId="S::urn:spo:guest#anna.toner@hotmail.com::" providerId="AD" clId="Web-{00F52E1E-3839-65D9-A0DE-1376CB162C9D}" dt="2024-10-25T13:33:38.728" v="696" actId="20577"/>
          <ac:spMkLst>
            <pc:docMk/>
            <pc:sldMk cId="1808856966" sldId="314"/>
            <ac:spMk id="5" creationId="{9B93D694-1558-716C-B78A-3C8113C06964}"/>
          </ac:spMkLst>
        </pc:spChg>
        <pc:spChg chg="del">
          <ac:chgData name="anna.toner@hotmail.com" userId="S::urn:spo:guest#anna.toner@hotmail.com::" providerId="AD" clId="Web-{00F52E1E-3839-65D9-A0DE-1376CB162C9D}" dt="2024-10-25T12:51:35.512" v="90"/>
          <ac:spMkLst>
            <pc:docMk/>
            <pc:sldMk cId="1808856966" sldId="314"/>
            <ac:spMk id="62" creationId="{431B39C2-798E-9865-FC7B-2C88ADAF40D1}"/>
          </ac:spMkLst>
        </pc:spChg>
        <pc:spChg chg="del">
          <ac:chgData name="anna.toner@hotmail.com" userId="S::urn:spo:guest#anna.toner@hotmail.com::" providerId="AD" clId="Web-{00F52E1E-3839-65D9-A0DE-1376CB162C9D}" dt="2024-10-25T12:51:36.512" v="91"/>
          <ac:spMkLst>
            <pc:docMk/>
            <pc:sldMk cId="1808856966" sldId="314"/>
            <ac:spMk id="63" creationId="{4F2705F9-8E4E-B05C-ECEE-DAC9D797FBB2}"/>
          </ac:spMkLst>
        </pc:spChg>
        <pc:spChg chg="del">
          <ac:chgData name="anna.toner@hotmail.com" userId="S::urn:spo:guest#anna.toner@hotmail.com::" providerId="AD" clId="Web-{00F52E1E-3839-65D9-A0DE-1376CB162C9D}" dt="2024-10-25T12:51:37.715" v="92"/>
          <ac:spMkLst>
            <pc:docMk/>
            <pc:sldMk cId="1808856966" sldId="314"/>
            <ac:spMk id="1024" creationId="{BDEA7D84-225E-4F65-E65B-51EB546274BB}"/>
          </ac:spMkLst>
        </pc:spChg>
        <pc:spChg chg="del">
          <ac:chgData name="anna.toner@hotmail.com" userId="S::urn:spo:guest#anna.toner@hotmail.com::" providerId="AD" clId="Web-{00F52E1E-3839-65D9-A0DE-1376CB162C9D}" dt="2024-10-25T12:51:09.917" v="77"/>
          <ac:spMkLst>
            <pc:docMk/>
            <pc:sldMk cId="1808856966" sldId="314"/>
            <ac:spMk id="1037" creationId="{52DBE8BE-660A-7513-58F1-547BB6689EE9}"/>
          </ac:spMkLst>
        </pc:spChg>
        <pc:spChg chg="del">
          <ac:chgData name="anna.toner@hotmail.com" userId="S::urn:spo:guest#anna.toner@hotmail.com::" providerId="AD" clId="Web-{00F52E1E-3839-65D9-A0DE-1376CB162C9D}" dt="2024-10-25T12:51:11.261" v="78"/>
          <ac:spMkLst>
            <pc:docMk/>
            <pc:sldMk cId="1808856966" sldId="314"/>
            <ac:spMk id="1038" creationId="{A4D3B3FD-88BB-C08E-AE62-8B06D637C6E1}"/>
          </ac:spMkLst>
        </pc:spChg>
        <pc:spChg chg="del">
          <ac:chgData name="anna.toner@hotmail.com" userId="S::urn:spo:guest#anna.toner@hotmail.com::" providerId="AD" clId="Web-{00F52E1E-3839-65D9-A0DE-1376CB162C9D}" dt="2024-10-25T12:51:12.246" v="79"/>
          <ac:spMkLst>
            <pc:docMk/>
            <pc:sldMk cId="1808856966" sldId="314"/>
            <ac:spMk id="1039" creationId="{189FCCCB-6E12-893A-23F5-9AAA7DF65E80}"/>
          </ac:spMkLst>
        </pc:spChg>
        <pc:spChg chg="del">
          <ac:chgData name="anna.toner@hotmail.com" userId="S::urn:spo:guest#anna.toner@hotmail.com::" providerId="AD" clId="Web-{00F52E1E-3839-65D9-A0DE-1376CB162C9D}" dt="2024-10-25T12:51:16.543" v="81"/>
          <ac:spMkLst>
            <pc:docMk/>
            <pc:sldMk cId="1808856966" sldId="314"/>
            <ac:spMk id="1041" creationId="{3C80EF4F-3AAF-4E7F-1076-20AED6726A89}"/>
          </ac:spMkLst>
        </pc:spChg>
        <pc:spChg chg="del">
          <ac:chgData name="anna.toner@hotmail.com" userId="S::urn:spo:guest#anna.toner@hotmail.com::" providerId="AD" clId="Web-{00F52E1E-3839-65D9-A0DE-1376CB162C9D}" dt="2024-10-25T12:51:14.746" v="80"/>
          <ac:spMkLst>
            <pc:docMk/>
            <pc:sldMk cId="1808856966" sldId="314"/>
            <ac:spMk id="1042" creationId="{936B3512-25D2-83F7-EC54-72C5D2E7A265}"/>
          </ac:spMkLst>
        </pc:spChg>
        <pc:spChg chg="del">
          <ac:chgData name="anna.toner@hotmail.com" userId="S::urn:spo:guest#anna.toner@hotmail.com::" providerId="AD" clId="Web-{00F52E1E-3839-65D9-A0DE-1376CB162C9D}" dt="2024-10-25T12:51:21.121" v="84"/>
          <ac:spMkLst>
            <pc:docMk/>
            <pc:sldMk cId="1808856966" sldId="314"/>
            <ac:spMk id="1043" creationId="{6F060787-E7CE-44A7-29DF-CC92E447B040}"/>
          </ac:spMkLst>
        </pc:spChg>
        <pc:spChg chg="del">
          <ac:chgData name="anna.toner@hotmail.com" userId="S::urn:spo:guest#anna.toner@hotmail.com::" providerId="AD" clId="Web-{00F52E1E-3839-65D9-A0DE-1376CB162C9D}" dt="2024-10-25T12:51:26.449" v="89"/>
          <ac:spMkLst>
            <pc:docMk/>
            <pc:sldMk cId="1808856966" sldId="314"/>
            <ac:spMk id="1047" creationId="{20A1A290-5389-A1D6-ACE3-769275299AA9}"/>
          </ac:spMkLst>
        </pc:spChg>
        <pc:spChg chg="del">
          <ac:chgData name="anna.toner@hotmail.com" userId="S::urn:spo:guest#anna.toner@hotmail.com::" providerId="AD" clId="Web-{00F52E1E-3839-65D9-A0DE-1376CB162C9D}" dt="2024-10-25T12:51:22.840" v="86"/>
          <ac:spMkLst>
            <pc:docMk/>
            <pc:sldMk cId="1808856966" sldId="314"/>
            <ac:spMk id="1048" creationId="{5E4A8892-5FDF-7640-644F-A0151F323B5A}"/>
          </ac:spMkLst>
        </pc:spChg>
        <pc:spChg chg="del">
          <ac:chgData name="anna.toner@hotmail.com" userId="S::urn:spo:guest#anna.toner@hotmail.com::" providerId="AD" clId="Web-{00F52E1E-3839-65D9-A0DE-1376CB162C9D}" dt="2024-10-25T12:51:23.746" v="87"/>
          <ac:spMkLst>
            <pc:docMk/>
            <pc:sldMk cId="1808856966" sldId="314"/>
            <ac:spMk id="1049" creationId="{957B20AE-42ED-892E-B2F1-298AF20114B7}"/>
          </ac:spMkLst>
        </pc:spChg>
        <pc:spChg chg="del">
          <ac:chgData name="anna.toner@hotmail.com" userId="S::urn:spo:guest#anna.toner@hotmail.com::" providerId="AD" clId="Web-{00F52E1E-3839-65D9-A0DE-1376CB162C9D}" dt="2024-10-25T12:51:24.621" v="88"/>
          <ac:spMkLst>
            <pc:docMk/>
            <pc:sldMk cId="1808856966" sldId="314"/>
            <ac:spMk id="1050" creationId="{3F541B20-B6B7-E633-8C9B-2C2F3DB8F094}"/>
          </ac:spMkLst>
        </pc:spChg>
        <pc:spChg chg="del">
          <ac:chgData name="anna.toner@hotmail.com" userId="S::urn:spo:guest#anna.toner@hotmail.com::" providerId="AD" clId="Web-{00F52E1E-3839-65D9-A0DE-1376CB162C9D}" dt="2024-10-25T12:51:21.808" v="85"/>
          <ac:spMkLst>
            <pc:docMk/>
            <pc:sldMk cId="1808856966" sldId="314"/>
            <ac:spMk id="1052" creationId="{CCD2E072-181C-6130-94A1-21CC53371530}"/>
          </ac:spMkLst>
        </pc:spChg>
        <pc:spChg chg="del mod">
          <ac:chgData name="anna.toner@hotmail.com" userId="S::urn:spo:guest#anna.toner@hotmail.com::" providerId="AD" clId="Web-{00F52E1E-3839-65D9-A0DE-1376CB162C9D}" dt="2024-10-25T12:51:20.262" v="83"/>
          <ac:spMkLst>
            <pc:docMk/>
            <pc:sldMk cId="1808856966" sldId="314"/>
            <ac:spMk id="1055" creationId="{37995141-09AE-5078-0C94-3EE117098259}"/>
          </ac:spMkLst>
        </pc:spChg>
      </pc:sldChg>
      <pc:sldChg chg="addSp delSp modSp">
        <pc:chgData name="anna.toner@hotmail.com" userId="S::urn:spo:guest#anna.toner@hotmail.com::" providerId="AD" clId="Web-{00F52E1E-3839-65D9-A0DE-1376CB162C9D}" dt="2024-10-25T12:55:49.024" v="212"/>
        <pc:sldMkLst>
          <pc:docMk/>
          <pc:sldMk cId="4241997243" sldId="316"/>
        </pc:sldMkLst>
        <pc:spChg chg="mod">
          <ac:chgData name="anna.toner@hotmail.com" userId="S::urn:spo:guest#anna.toner@hotmail.com::" providerId="AD" clId="Web-{00F52E1E-3839-65D9-A0DE-1376CB162C9D}" dt="2024-10-25T12:55:01.148" v="205" actId="1076"/>
          <ac:spMkLst>
            <pc:docMk/>
            <pc:sldMk cId="4241997243" sldId="316"/>
            <ac:spMk id="3" creationId="{A2C54742-C497-FA52-B939-12B5A9EDC410}"/>
          </ac:spMkLst>
        </pc:spChg>
        <pc:spChg chg="mod">
          <ac:chgData name="anna.toner@hotmail.com" userId="S::urn:spo:guest#anna.toner@hotmail.com::" providerId="AD" clId="Web-{00F52E1E-3839-65D9-A0DE-1376CB162C9D}" dt="2024-10-25T12:54:50.382" v="201" actId="20577"/>
          <ac:spMkLst>
            <pc:docMk/>
            <pc:sldMk cId="4241997243" sldId="316"/>
            <ac:spMk id="5" creationId="{9B93D694-1558-716C-B78A-3C8113C06964}"/>
          </ac:spMkLst>
        </pc:spChg>
        <pc:spChg chg="mod">
          <ac:chgData name="anna.toner@hotmail.com" userId="S::urn:spo:guest#anna.toner@hotmail.com::" providerId="AD" clId="Web-{00F52E1E-3839-65D9-A0DE-1376CB162C9D}" dt="2024-10-25T12:54:53.241" v="202" actId="1076"/>
          <ac:spMkLst>
            <pc:docMk/>
            <pc:sldMk cId="4241997243" sldId="316"/>
            <ac:spMk id="6" creationId="{D1FF3E5C-1878-B2E1-00F1-B65710369122}"/>
          </ac:spMkLst>
        </pc:spChg>
        <pc:spChg chg="del mod">
          <ac:chgData name="anna.toner@hotmail.com" userId="S::urn:spo:guest#anna.toner@hotmail.com::" providerId="AD" clId="Web-{00F52E1E-3839-65D9-A0DE-1376CB162C9D}" dt="2024-10-25T12:53:08.504" v="124"/>
          <ac:spMkLst>
            <pc:docMk/>
            <pc:sldMk cId="4241997243" sldId="316"/>
            <ac:spMk id="9" creationId="{1891B53B-5589-0862-C82E-5913669B8502}"/>
          </ac:spMkLst>
        </pc:spChg>
        <pc:spChg chg="del">
          <ac:chgData name="anna.toner@hotmail.com" userId="S::urn:spo:guest#anna.toner@hotmail.com::" providerId="AD" clId="Web-{00F52E1E-3839-65D9-A0DE-1376CB162C9D}" dt="2024-10-25T12:53:09.519" v="125"/>
          <ac:spMkLst>
            <pc:docMk/>
            <pc:sldMk cId="4241997243" sldId="316"/>
            <ac:spMk id="10" creationId="{8E78B5BA-76D2-724E-EAD9-EB533DE27761}"/>
          </ac:spMkLst>
        </pc:spChg>
        <pc:spChg chg="del">
          <ac:chgData name="anna.toner@hotmail.com" userId="S::urn:spo:guest#anna.toner@hotmail.com::" providerId="AD" clId="Web-{00F52E1E-3839-65D9-A0DE-1376CB162C9D}" dt="2024-10-25T12:53:10.285" v="126"/>
          <ac:spMkLst>
            <pc:docMk/>
            <pc:sldMk cId="4241997243" sldId="316"/>
            <ac:spMk id="11" creationId="{36558759-6D64-AB29-297D-D44601A5D4D3}"/>
          </ac:spMkLst>
        </pc:spChg>
        <pc:spChg chg="del">
          <ac:chgData name="anna.toner@hotmail.com" userId="S::urn:spo:guest#anna.toner@hotmail.com::" providerId="AD" clId="Web-{00F52E1E-3839-65D9-A0DE-1376CB162C9D}" dt="2024-10-25T12:53:11.097" v="127"/>
          <ac:spMkLst>
            <pc:docMk/>
            <pc:sldMk cId="4241997243" sldId="316"/>
            <ac:spMk id="12" creationId="{79427315-BFD2-1909-324E-A1FF5D811A16}"/>
          </ac:spMkLst>
        </pc:spChg>
        <pc:spChg chg="del">
          <ac:chgData name="anna.toner@hotmail.com" userId="S::urn:spo:guest#anna.toner@hotmail.com::" providerId="AD" clId="Web-{00F52E1E-3839-65D9-A0DE-1376CB162C9D}" dt="2024-10-25T12:53:12.691" v="129"/>
          <ac:spMkLst>
            <pc:docMk/>
            <pc:sldMk cId="4241997243" sldId="316"/>
            <ac:spMk id="13" creationId="{50BEC9A7-7871-DCBD-AE3A-0B160A10CA8E}"/>
          </ac:spMkLst>
        </pc:spChg>
        <pc:spChg chg="del">
          <ac:chgData name="anna.toner@hotmail.com" userId="S::urn:spo:guest#anna.toner@hotmail.com::" providerId="AD" clId="Web-{00F52E1E-3839-65D9-A0DE-1376CB162C9D}" dt="2024-10-25T12:53:11.847" v="128"/>
          <ac:spMkLst>
            <pc:docMk/>
            <pc:sldMk cId="4241997243" sldId="316"/>
            <ac:spMk id="14" creationId="{A95E2B95-21F3-267C-3AC3-0404AD58DCA1}"/>
          </ac:spMkLst>
        </pc:spChg>
        <pc:spChg chg="del">
          <ac:chgData name="anna.toner@hotmail.com" userId="S::urn:spo:guest#anna.toner@hotmail.com::" providerId="AD" clId="Web-{00F52E1E-3839-65D9-A0DE-1376CB162C9D}" dt="2024-10-25T12:53:13.488" v="130"/>
          <ac:spMkLst>
            <pc:docMk/>
            <pc:sldMk cId="4241997243" sldId="316"/>
            <ac:spMk id="15" creationId="{CC664256-1F8A-3B10-B78C-29ECEE286A68}"/>
          </ac:spMkLst>
        </pc:spChg>
        <pc:spChg chg="del">
          <ac:chgData name="anna.toner@hotmail.com" userId="S::urn:spo:guest#anna.toner@hotmail.com::" providerId="AD" clId="Web-{00F52E1E-3839-65D9-A0DE-1376CB162C9D}" dt="2024-10-25T12:53:14.207" v="131"/>
          <ac:spMkLst>
            <pc:docMk/>
            <pc:sldMk cId="4241997243" sldId="316"/>
            <ac:spMk id="16" creationId="{3D7141E6-312B-4CD8-0BE2-4880E14E8767}"/>
          </ac:spMkLst>
        </pc:spChg>
        <pc:spChg chg="del">
          <ac:chgData name="anna.toner@hotmail.com" userId="S::urn:spo:guest#anna.toner@hotmail.com::" providerId="AD" clId="Web-{00F52E1E-3839-65D9-A0DE-1376CB162C9D}" dt="2024-10-25T12:53:15.019" v="132"/>
          <ac:spMkLst>
            <pc:docMk/>
            <pc:sldMk cId="4241997243" sldId="316"/>
            <ac:spMk id="17" creationId="{9B8A43F9-ED6D-DE8C-5B9C-743E3ED34E34}"/>
          </ac:spMkLst>
        </pc:spChg>
        <pc:spChg chg="add mod">
          <ac:chgData name="anna.toner@hotmail.com" userId="S::urn:spo:guest#anna.toner@hotmail.com::" providerId="AD" clId="Web-{00F52E1E-3839-65D9-A0DE-1376CB162C9D}" dt="2024-10-25T12:55:49.024" v="212"/>
          <ac:spMkLst>
            <pc:docMk/>
            <pc:sldMk cId="4241997243" sldId="316"/>
            <ac:spMk id="22" creationId="{AB7931C0-C100-E010-F19F-11763CD6C8FF}"/>
          </ac:spMkLst>
        </pc:spChg>
        <pc:grpChg chg="mod">
          <ac:chgData name="anna.toner@hotmail.com" userId="S::urn:spo:guest#anna.toner@hotmail.com::" providerId="AD" clId="Web-{00F52E1E-3839-65D9-A0DE-1376CB162C9D}" dt="2024-10-25T12:54:55.351" v="203" actId="1076"/>
          <ac:grpSpMkLst>
            <pc:docMk/>
            <pc:sldMk cId="4241997243" sldId="316"/>
            <ac:grpSpMk id="19" creationId="{747ABB5F-B977-6C2E-458B-D96BDDEAECAB}"/>
          </ac:grpSpMkLst>
        </pc:grpChg>
        <pc:picChg chg="mod">
          <ac:chgData name="anna.toner@hotmail.com" userId="S::urn:spo:guest#anna.toner@hotmail.com::" providerId="AD" clId="Web-{00F52E1E-3839-65D9-A0DE-1376CB162C9D}" dt="2024-10-25T12:54:58.210" v="204" actId="1076"/>
          <ac:picMkLst>
            <pc:docMk/>
            <pc:sldMk cId="4241997243" sldId="316"/>
            <ac:picMk id="7" creationId="{139EC1C1-5B8B-72B2-196E-BCBC1AB579E9}"/>
          </ac:picMkLst>
        </pc:picChg>
      </pc:sldChg>
      <pc:sldChg chg="addSp delSp modSp">
        <pc:chgData name="anna.toner@hotmail.com" userId="S::urn:spo:guest#anna.toner@hotmail.com::" providerId="AD" clId="Web-{00F52E1E-3839-65D9-A0DE-1376CB162C9D}" dt="2024-10-25T12:58:39.827" v="263"/>
        <pc:sldMkLst>
          <pc:docMk/>
          <pc:sldMk cId="3000810455" sldId="319"/>
        </pc:sldMkLst>
        <pc:spChg chg="del">
          <ac:chgData name="anna.toner@hotmail.com" userId="S::urn:spo:guest#anna.toner@hotmail.com::" providerId="AD" clId="Web-{00F52E1E-3839-65D9-A0DE-1376CB162C9D}" dt="2024-10-25T12:56:43.807" v="218"/>
          <ac:spMkLst>
            <pc:docMk/>
            <pc:sldMk cId="3000810455" sldId="319"/>
            <ac:spMk id="3" creationId="{A2C54742-C497-FA52-B939-12B5A9EDC410}"/>
          </ac:spMkLst>
        </pc:spChg>
        <pc:spChg chg="add mod">
          <ac:chgData name="anna.toner@hotmail.com" userId="S::urn:spo:guest#anna.toner@hotmail.com::" providerId="AD" clId="Web-{00F52E1E-3839-65D9-A0DE-1376CB162C9D}" dt="2024-10-25T12:57:56.138" v="230"/>
          <ac:spMkLst>
            <pc:docMk/>
            <pc:sldMk cId="3000810455" sldId="319"/>
            <ac:spMk id="4" creationId="{C2CB726F-0BC3-0057-7E9A-7418CDC027D9}"/>
          </ac:spMkLst>
        </pc:spChg>
        <pc:spChg chg="mod">
          <ac:chgData name="anna.toner@hotmail.com" userId="S::urn:spo:guest#anna.toner@hotmail.com::" providerId="AD" clId="Web-{00F52E1E-3839-65D9-A0DE-1376CB162C9D}" dt="2024-10-25T12:56:38.401" v="217" actId="20577"/>
          <ac:spMkLst>
            <pc:docMk/>
            <pc:sldMk cId="3000810455" sldId="319"/>
            <ac:spMk id="5" creationId="{9B93D694-1558-716C-B78A-3C8113C06964}"/>
          </ac:spMkLst>
        </pc:spChg>
        <pc:spChg chg="del">
          <ac:chgData name="anna.toner@hotmail.com" userId="S::urn:spo:guest#anna.toner@hotmail.com::" providerId="AD" clId="Web-{00F52E1E-3839-65D9-A0DE-1376CB162C9D}" dt="2024-10-25T12:56:30.666" v="214"/>
          <ac:spMkLst>
            <pc:docMk/>
            <pc:sldMk cId="3000810455" sldId="319"/>
            <ac:spMk id="6" creationId="{D1FF3E5C-1878-B2E1-00F1-B65710369122}"/>
          </ac:spMkLst>
        </pc:spChg>
        <pc:spChg chg="del">
          <ac:chgData name="anna.toner@hotmail.com" userId="S::urn:spo:guest#anna.toner@hotmail.com::" providerId="AD" clId="Web-{00F52E1E-3839-65D9-A0DE-1376CB162C9D}" dt="2024-10-25T12:56:45.417" v="219"/>
          <ac:spMkLst>
            <pc:docMk/>
            <pc:sldMk cId="3000810455" sldId="319"/>
            <ac:spMk id="9" creationId="{F6405669-796F-AE4E-C676-BE8AC393F156}"/>
          </ac:spMkLst>
        </pc:spChg>
        <pc:grpChg chg="mod">
          <ac:chgData name="anna.toner@hotmail.com" userId="S::urn:spo:guest#anna.toner@hotmail.com::" providerId="AD" clId="Web-{00F52E1E-3839-65D9-A0DE-1376CB162C9D}" dt="2024-10-25T12:56:36.229" v="216" actId="1076"/>
          <ac:grpSpMkLst>
            <pc:docMk/>
            <pc:sldMk cId="3000810455" sldId="319"/>
            <ac:grpSpMk id="11" creationId="{610732AE-174F-CA16-7F01-8A72BAB4360C}"/>
          </ac:grpSpMkLst>
        </pc:grpChg>
        <pc:grpChg chg="del">
          <ac:chgData name="anna.toner@hotmail.com" userId="S::urn:spo:guest#anna.toner@hotmail.com::" providerId="AD" clId="Web-{00F52E1E-3839-65D9-A0DE-1376CB162C9D}" dt="2024-10-25T12:56:49.839" v="220"/>
          <ac:grpSpMkLst>
            <pc:docMk/>
            <pc:sldMk cId="3000810455" sldId="319"/>
            <ac:grpSpMk id="14" creationId="{0DA0906E-51D1-59F9-DC27-E7B59AED5A19}"/>
          </ac:grpSpMkLst>
        </pc:grpChg>
        <pc:graphicFrameChg chg="add mod modGraphic">
          <ac:chgData name="anna.toner@hotmail.com" userId="S::urn:spo:guest#anna.toner@hotmail.com::" providerId="AD" clId="Web-{00F52E1E-3839-65D9-A0DE-1376CB162C9D}" dt="2024-10-25T12:58:39.827" v="263"/>
          <ac:graphicFrameMkLst>
            <pc:docMk/>
            <pc:sldMk cId="3000810455" sldId="319"/>
            <ac:graphicFrameMk id="18" creationId="{341E64A5-2B08-C718-0181-A39646CE397B}"/>
          </ac:graphicFrameMkLst>
        </pc:graphicFrameChg>
        <pc:picChg chg="del">
          <ac:chgData name="anna.toner@hotmail.com" userId="S::urn:spo:guest#anna.toner@hotmail.com::" providerId="AD" clId="Web-{00F52E1E-3839-65D9-A0DE-1376CB162C9D}" dt="2024-10-25T12:56:25.010" v="213"/>
          <ac:picMkLst>
            <pc:docMk/>
            <pc:sldMk cId="3000810455" sldId="319"/>
            <ac:picMk id="2" creationId="{47C9652D-A586-C60A-A015-C02D291016BF}"/>
          </ac:picMkLst>
        </pc:picChg>
      </pc:sldChg>
      <pc:sldChg chg="addSp delSp modSp">
        <pc:chgData name="anna.toner@hotmail.com" userId="S::urn:spo:guest#anna.toner@hotmail.com::" providerId="AD" clId="Web-{00F52E1E-3839-65D9-A0DE-1376CB162C9D}" dt="2024-10-25T13:42:05.260" v="703" actId="20577"/>
        <pc:sldMkLst>
          <pc:docMk/>
          <pc:sldMk cId="2959576617" sldId="322"/>
        </pc:sldMkLst>
        <pc:spChg chg="mod">
          <ac:chgData name="anna.toner@hotmail.com" userId="S::urn:spo:guest#anna.toner@hotmail.com::" providerId="AD" clId="Web-{00F52E1E-3839-65D9-A0DE-1376CB162C9D}" dt="2024-10-25T13:42:05.260" v="703" actId="20577"/>
          <ac:spMkLst>
            <pc:docMk/>
            <pc:sldMk cId="2959576617" sldId="322"/>
            <ac:spMk id="3" creationId="{A2C54742-C497-FA52-B939-12B5A9EDC410}"/>
          </ac:spMkLst>
        </pc:spChg>
        <pc:spChg chg="add mod">
          <ac:chgData name="anna.toner@hotmail.com" userId="S::urn:spo:guest#anna.toner@hotmail.com::" providerId="AD" clId="Web-{00F52E1E-3839-65D9-A0DE-1376CB162C9D}" dt="2024-10-25T13:01:49.474" v="380"/>
          <ac:spMkLst>
            <pc:docMk/>
            <pc:sldMk cId="2959576617" sldId="322"/>
            <ac:spMk id="4" creationId="{7C472F2B-7990-96A4-83F0-C141475AC5C1}"/>
          </ac:spMkLst>
        </pc:spChg>
        <pc:spChg chg="del">
          <ac:chgData name="anna.toner@hotmail.com" userId="S::urn:spo:guest#anna.toner@hotmail.com::" providerId="AD" clId="Web-{00F52E1E-3839-65D9-A0DE-1376CB162C9D}" dt="2024-10-25T12:59:25.782" v="265"/>
          <ac:spMkLst>
            <pc:docMk/>
            <pc:sldMk cId="2959576617" sldId="322"/>
            <ac:spMk id="5" creationId="{9B93D694-1558-716C-B78A-3C8113C06964}"/>
          </ac:spMkLst>
        </pc:spChg>
        <pc:spChg chg="mod">
          <ac:chgData name="anna.toner@hotmail.com" userId="S::urn:spo:guest#anna.toner@hotmail.com::" providerId="AD" clId="Web-{00F52E1E-3839-65D9-A0DE-1376CB162C9D}" dt="2024-10-25T13:01:01.472" v="367" actId="20577"/>
          <ac:spMkLst>
            <pc:docMk/>
            <pc:sldMk cId="2959576617" sldId="322"/>
            <ac:spMk id="6" creationId="{D1FF3E5C-1878-B2E1-00F1-B65710369122}"/>
          </ac:spMkLst>
        </pc:spChg>
        <pc:grpChg chg="mod">
          <ac:chgData name="anna.toner@hotmail.com" userId="S::urn:spo:guest#anna.toner@hotmail.com::" providerId="AD" clId="Web-{00F52E1E-3839-65D9-A0DE-1376CB162C9D}" dt="2024-10-25T13:01:08.129" v="369" actId="1076"/>
          <ac:grpSpMkLst>
            <pc:docMk/>
            <pc:sldMk cId="2959576617" sldId="322"/>
            <ac:grpSpMk id="11" creationId="{6AD19DFF-A3EB-1CC7-7A9A-43023278C369}"/>
          </ac:grpSpMkLst>
        </pc:grpChg>
        <pc:graphicFrameChg chg="del">
          <ac:chgData name="anna.toner@hotmail.com" userId="S::urn:spo:guest#anna.toner@hotmail.com::" providerId="AD" clId="Web-{00F52E1E-3839-65D9-A0DE-1376CB162C9D}" dt="2024-10-25T12:59:24.547" v="264"/>
          <ac:graphicFrameMkLst>
            <pc:docMk/>
            <pc:sldMk cId="2959576617" sldId="322"/>
            <ac:graphicFrameMk id="8" creationId="{D0AFDF27-CCDE-A158-9B2D-4C32ED0DF643}"/>
          </ac:graphicFrameMkLst>
        </pc:graphicFrameChg>
        <pc:picChg chg="mod">
          <ac:chgData name="anna.toner@hotmail.com" userId="S::urn:spo:guest#anna.toner@hotmail.com::" providerId="AD" clId="Web-{00F52E1E-3839-65D9-A0DE-1376CB162C9D}" dt="2024-10-25T13:00:32.972" v="274" actId="1076"/>
          <ac:picMkLst>
            <pc:docMk/>
            <pc:sldMk cId="2959576617" sldId="322"/>
            <ac:picMk id="2" creationId="{2BC15F9A-B6A5-3949-0DAB-4FBBC2D98F44}"/>
          </ac:picMkLst>
        </pc:picChg>
      </pc:sldChg>
      <pc:sldChg chg="modSp">
        <pc:chgData name="anna.toner@hotmail.com" userId="S::urn:spo:guest#anna.toner@hotmail.com::" providerId="AD" clId="Web-{00F52E1E-3839-65D9-A0DE-1376CB162C9D}" dt="2024-10-25T13:46:41.362" v="709" actId="20577"/>
        <pc:sldMkLst>
          <pc:docMk/>
          <pc:sldMk cId="1359501044" sldId="325"/>
        </pc:sldMkLst>
        <pc:spChg chg="mod">
          <ac:chgData name="anna.toner@hotmail.com" userId="S::urn:spo:guest#anna.toner@hotmail.com::" providerId="AD" clId="Web-{00F52E1E-3839-65D9-A0DE-1376CB162C9D}" dt="2024-10-25T13:46:41.362" v="709" actId="20577"/>
          <ac:spMkLst>
            <pc:docMk/>
            <pc:sldMk cId="1359501044" sldId="325"/>
            <ac:spMk id="5" creationId="{9B93D694-1558-716C-B78A-3C8113C06964}"/>
          </ac:spMkLst>
        </pc:spChg>
      </pc:sldChg>
      <pc:sldChg chg="addSp modSp">
        <pc:chgData name="anna.toner@hotmail.com" userId="S::urn:spo:guest#anna.toner@hotmail.com::" providerId="AD" clId="Web-{00F52E1E-3839-65D9-A0DE-1376CB162C9D}" dt="2024-10-25T13:14:11.956" v="683"/>
        <pc:sldMkLst>
          <pc:docMk/>
          <pc:sldMk cId="770606744" sldId="328"/>
        </pc:sldMkLst>
        <pc:spChg chg="mod">
          <ac:chgData name="anna.toner@hotmail.com" userId="S::urn:spo:guest#anna.toner@hotmail.com::" providerId="AD" clId="Web-{00F52E1E-3839-65D9-A0DE-1376CB162C9D}" dt="2024-10-25T13:13:44.627" v="625" actId="20577"/>
          <ac:spMkLst>
            <pc:docMk/>
            <pc:sldMk cId="770606744" sldId="328"/>
            <ac:spMk id="3" creationId="{A2C54742-C497-FA52-B939-12B5A9EDC410}"/>
          </ac:spMkLst>
        </pc:spChg>
        <pc:graphicFrameChg chg="add mod modGraphic">
          <ac:chgData name="anna.toner@hotmail.com" userId="S::urn:spo:guest#anna.toner@hotmail.com::" providerId="AD" clId="Web-{00F52E1E-3839-65D9-A0DE-1376CB162C9D}" dt="2024-10-25T13:14:11.956" v="683"/>
          <ac:graphicFrameMkLst>
            <pc:docMk/>
            <pc:sldMk cId="770606744" sldId="328"/>
            <ac:graphicFrameMk id="7" creationId="{34572137-DB10-5ACB-1015-1EB2B9DC7A58}"/>
          </ac:graphicFrameMkLst>
        </pc:graphicFrameChg>
      </pc:sldChg>
      <pc:sldChg chg="addSp delSp modSp add replId">
        <pc:chgData name="anna.toner@hotmail.com" userId="S::urn:spo:guest#anna.toner@hotmail.com::" providerId="AD" clId="Web-{00F52E1E-3839-65D9-A0DE-1376CB162C9D}" dt="2024-10-25T11:49:10.753" v="76" actId="20577"/>
        <pc:sldMkLst>
          <pc:docMk/>
          <pc:sldMk cId="956321060" sldId="349"/>
        </pc:sldMkLst>
        <pc:spChg chg="del mod">
          <ac:chgData name="anna.toner@hotmail.com" userId="S::urn:spo:guest#anna.toner@hotmail.com::" providerId="AD" clId="Web-{00F52E1E-3839-65D9-A0DE-1376CB162C9D}" dt="2024-10-25T11:47:57.477" v="53"/>
          <ac:spMkLst>
            <pc:docMk/>
            <pc:sldMk cId="956321060" sldId="349"/>
            <ac:spMk id="5" creationId="{9B93D694-1558-716C-B78A-3C8113C06964}"/>
          </ac:spMkLst>
        </pc:spChg>
        <pc:spChg chg="del mod">
          <ac:chgData name="anna.toner@hotmail.com" userId="S::urn:spo:guest#anna.toner@hotmail.com::" providerId="AD" clId="Web-{00F52E1E-3839-65D9-A0DE-1376CB162C9D}" dt="2024-10-25T11:47:54.446" v="51"/>
          <ac:spMkLst>
            <pc:docMk/>
            <pc:sldMk cId="956321060" sldId="349"/>
            <ac:spMk id="6" creationId="{D1FF3E5C-1878-B2E1-00F1-B65710369122}"/>
          </ac:spMkLst>
        </pc:spChg>
        <pc:spChg chg="del mod topLvl">
          <ac:chgData name="anna.toner@hotmail.com" userId="S::urn:spo:guest#anna.toner@hotmail.com::" providerId="AD" clId="Web-{00F52E1E-3839-65D9-A0DE-1376CB162C9D}" dt="2024-10-25T11:47:47.508" v="46"/>
          <ac:spMkLst>
            <pc:docMk/>
            <pc:sldMk cId="956321060" sldId="349"/>
            <ac:spMk id="9" creationId="{12EE0278-687A-0BA5-4538-FFD0DCD1961D}"/>
          </ac:spMkLst>
        </pc:spChg>
        <pc:spChg chg="del mod">
          <ac:chgData name="anna.toner@hotmail.com" userId="S::urn:spo:guest#anna.toner@hotmail.com::" providerId="AD" clId="Web-{00F52E1E-3839-65D9-A0DE-1376CB162C9D}" dt="2024-10-25T11:48:24.049" v="54"/>
          <ac:spMkLst>
            <pc:docMk/>
            <pc:sldMk cId="956321060" sldId="349"/>
            <ac:spMk id="14" creationId="{D5AADC66-6BA6-D919-FCB4-0088D5DF461B}"/>
          </ac:spMkLst>
        </pc:spChg>
        <pc:spChg chg="add mod">
          <ac:chgData name="anna.toner@hotmail.com" userId="S::urn:spo:guest#anna.toner@hotmail.com::" providerId="AD" clId="Web-{00F52E1E-3839-65D9-A0DE-1376CB162C9D}" dt="2024-10-25T11:49:10.753" v="76" actId="20577"/>
          <ac:spMkLst>
            <pc:docMk/>
            <pc:sldMk cId="956321060" sldId="349"/>
            <ac:spMk id="18" creationId="{5BAE3C25-6FBE-FB47-EFC1-499996618D25}"/>
          </ac:spMkLst>
        </pc:spChg>
        <pc:grpChg chg="del">
          <ac:chgData name="anna.toner@hotmail.com" userId="S::urn:spo:guest#anna.toner@hotmail.com::" providerId="AD" clId="Web-{00F52E1E-3839-65D9-A0DE-1376CB162C9D}" dt="2024-10-25T11:47:47.508" v="46"/>
          <ac:grpSpMkLst>
            <pc:docMk/>
            <pc:sldMk cId="956321060" sldId="349"/>
            <ac:grpSpMk id="2" creationId="{E1A049AE-6F0D-4DAC-6D1A-54079C723411}"/>
          </ac:grpSpMkLst>
        </pc:grpChg>
        <pc:grpChg chg="del">
          <ac:chgData name="anna.toner@hotmail.com" userId="S::urn:spo:guest#anna.toner@hotmail.com::" providerId="AD" clId="Web-{00F52E1E-3839-65D9-A0DE-1376CB162C9D}" dt="2024-10-25T11:47:42.414" v="42"/>
          <ac:grpSpMkLst>
            <pc:docMk/>
            <pc:sldMk cId="956321060" sldId="349"/>
            <ac:grpSpMk id="11" creationId="{DF230D46-D557-3A99-417B-69C12172B2FF}"/>
          </ac:grpSpMkLst>
        </pc:grpChg>
        <pc:picChg chg="del">
          <ac:chgData name="anna.toner@hotmail.com" userId="S::urn:spo:guest#anna.toner@hotmail.com::" providerId="AD" clId="Web-{00F52E1E-3839-65D9-A0DE-1376CB162C9D}" dt="2024-10-25T11:47:43.508" v="43"/>
          <ac:picMkLst>
            <pc:docMk/>
            <pc:sldMk cId="956321060" sldId="349"/>
            <ac:picMk id="3" creationId="{361413A8-47D3-E5C9-8D09-5C18DC368FAF}"/>
          </ac:picMkLst>
        </pc:picChg>
        <pc:picChg chg="del topLvl">
          <ac:chgData name="anna.toner@hotmail.com" userId="S::urn:spo:guest#anna.toner@hotmail.com::" providerId="AD" clId="Web-{00F52E1E-3839-65D9-A0DE-1376CB162C9D}" dt="2024-10-25T11:47:48.367" v="47"/>
          <ac:picMkLst>
            <pc:docMk/>
            <pc:sldMk cId="956321060" sldId="349"/>
            <ac:picMk id="7" creationId="{E0921280-BF2F-E7BB-423C-81490F0AE3C8}"/>
          </ac:picMkLst>
        </pc:picChg>
        <pc:picChg chg="add mod">
          <ac:chgData name="anna.toner@hotmail.com" userId="S::urn:spo:guest#anna.toner@hotmail.com::" providerId="AD" clId="Web-{00F52E1E-3839-65D9-A0DE-1376CB162C9D}" dt="2024-10-25T11:48:25.361" v="55"/>
          <ac:picMkLst>
            <pc:docMk/>
            <pc:sldMk cId="956321060" sldId="349"/>
            <ac:picMk id="17" creationId="{9565A8C5-C7F8-65D6-7130-9DFCE173F359}"/>
          </ac:picMkLst>
        </pc:picChg>
        <pc:picChg chg="del">
          <ac:chgData name="anna.toner@hotmail.com" userId="S::urn:spo:guest#anna.toner@hotmail.com::" providerId="AD" clId="Web-{00F52E1E-3839-65D9-A0DE-1376CB162C9D}" dt="2024-10-25T11:47:51.570" v="50"/>
          <ac:picMkLst>
            <pc:docMk/>
            <pc:sldMk cId="956321060" sldId="349"/>
            <ac:picMk id="2050" creationId="{45AFFBCE-F35B-4998-EE3D-36E90D91AD59}"/>
          </ac:picMkLst>
        </pc:picChg>
      </pc:sldChg>
      <pc:sldChg chg="addSp delSp modSp add replId">
        <pc:chgData name="anna.toner@hotmail.com" userId="S::urn:spo:guest#anna.toner@hotmail.com::" providerId="AD" clId="Web-{00F52E1E-3839-65D9-A0DE-1376CB162C9D}" dt="2024-10-25T13:06:51.379" v="522"/>
        <pc:sldMkLst>
          <pc:docMk/>
          <pc:sldMk cId="154692929" sldId="350"/>
        </pc:sldMkLst>
        <pc:spChg chg="del">
          <ac:chgData name="anna.toner@hotmail.com" userId="S::urn:spo:guest#anna.toner@hotmail.com::" providerId="AD" clId="Web-{00F52E1E-3839-65D9-A0DE-1376CB162C9D}" dt="2024-10-25T13:05:11.719" v="384"/>
          <ac:spMkLst>
            <pc:docMk/>
            <pc:sldMk cId="154692929" sldId="350"/>
            <ac:spMk id="3" creationId="{A2C54742-C497-FA52-B939-12B5A9EDC410}"/>
          </ac:spMkLst>
        </pc:spChg>
        <pc:spChg chg="del">
          <ac:chgData name="anna.toner@hotmail.com" userId="S::urn:spo:guest#anna.toner@hotmail.com::" providerId="AD" clId="Web-{00F52E1E-3839-65D9-A0DE-1376CB162C9D}" dt="2024-10-25T13:05:18.126" v="387"/>
          <ac:spMkLst>
            <pc:docMk/>
            <pc:sldMk cId="154692929" sldId="350"/>
            <ac:spMk id="4" creationId="{7C472F2B-7990-96A4-83F0-C141475AC5C1}"/>
          </ac:spMkLst>
        </pc:spChg>
        <pc:spChg chg="del">
          <ac:chgData name="anna.toner@hotmail.com" userId="S::urn:spo:guest#anna.toner@hotmail.com::" providerId="AD" clId="Web-{00F52E1E-3839-65D9-A0DE-1376CB162C9D}" dt="2024-10-25T13:05:09.016" v="382"/>
          <ac:spMkLst>
            <pc:docMk/>
            <pc:sldMk cId="154692929" sldId="350"/>
            <ac:spMk id="6" creationId="{D1FF3E5C-1878-B2E1-00F1-B65710369122}"/>
          </ac:spMkLst>
        </pc:spChg>
        <pc:spChg chg="del topLvl">
          <ac:chgData name="anna.toner@hotmail.com" userId="S::urn:spo:guest#anna.toner@hotmail.com::" providerId="AD" clId="Web-{00F52E1E-3839-65D9-A0DE-1376CB162C9D}" dt="2024-10-25T13:05:16.344" v="386"/>
          <ac:spMkLst>
            <pc:docMk/>
            <pc:sldMk cId="154692929" sldId="350"/>
            <ac:spMk id="12" creationId="{7D5437AA-C384-9B04-155B-360F699D3AA0}"/>
          </ac:spMkLst>
        </pc:spChg>
        <pc:grpChg chg="del">
          <ac:chgData name="anna.toner@hotmail.com" userId="S::urn:spo:guest#anna.toner@hotmail.com::" providerId="AD" clId="Web-{00F52E1E-3839-65D9-A0DE-1376CB162C9D}" dt="2024-10-25T13:05:14.610" v="385"/>
          <ac:grpSpMkLst>
            <pc:docMk/>
            <pc:sldMk cId="154692929" sldId="350"/>
            <ac:grpSpMk id="11" creationId="{6AD19DFF-A3EB-1CC7-7A9A-43023278C369}"/>
          </ac:grpSpMkLst>
        </pc:grpChg>
        <pc:graphicFrameChg chg="add mod modGraphic">
          <ac:chgData name="anna.toner@hotmail.com" userId="S::urn:spo:guest#anna.toner@hotmail.com::" providerId="AD" clId="Web-{00F52E1E-3839-65D9-A0DE-1376CB162C9D}" dt="2024-10-25T13:06:51.379" v="522"/>
          <ac:graphicFrameMkLst>
            <pc:docMk/>
            <pc:sldMk cId="154692929" sldId="350"/>
            <ac:graphicFrameMk id="8" creationId="{CCF67827-308E-1DEB-3519-0A4A4E0F779D}"/>
          </ac:graphicFrameMkLst>
        </pc:graphicFrameChg>
        <pc:picChg chg="del">
          <ac:chgData name="anna.toner@hotmail.com" userId="S::urn:spo:guest#anna.toner@hotmail.com::" providerId="AD" clId="Web-{00F52E1E-3839-65D9-A0DE-1376CB162C9D}" dt="2024-10-25T13:05:10.626" v="383"/>
          <ac:picMkLst>
            <pc:docMk/>
            <pc:sldMk cId="154692929" sldId="350"/>
            <ac:picMk id="2" creationId="{2BC15F9A-B6A5-3949-0DAB-4FBBC2D98F44}"/>
          </ac:picMkLst>
        </pc:picChg>
        <pc:picChg chg="del topLvl">
          <ac:chgData name="anna.toner@hotmail.com" userId="S::urn:spo:guest#anna.toner@hotmail.com::" providerId="AD" clId="Web-{00F52E1E-3839-65D9-A0DE-1376CB162C9D}" dt="2024-10-25T13:05:14.610" v="385"/>
          <ac:picMkLst>
            <pc:docMk/>
            <pc:sldMk cId="154692929" sldId="350"/>
            <ac:picMk id="13" creationId="{8C0D381B-FEDB-89DC-5FC5-27E5018205C2}"/>
          </ac:picMkLst>
        </pc:picChg>
      </pc:sldChg>
      <pc:sldChg chg="add del replId">
        <pc:chgData name="anna.toner@hotmail.com" userId="S::urn:spo:guest#anna.toner@hotmail.com::" providerId="AD" clId="Web-{00F52E1E-3839-65D9-A0DE-1376CB162C9D}" dt="2024-10-25T13:05:20.032" v="389"/>
        <pc:sldMkLst>
          <pc:docMk/>
          <pc:sldMk cId="2431818594" sldId="351"/>
        </pc:sldMkLst>
      </pc:sldChg>
      <pc:sldChg chg="addSp delSp modSp add replId">
        <pc:chgData name="anna.toner@hotmail.com" userId="S::urn:spo:guest#anna.toner@hotmail.com::" providerId="AD" clId="Web-{00F52E1E-3839-65D9-A0DE-1376CB162C9D}" dt="2024-10-25T13:12:32.905" v="564" actId="20577"/>
        <pc:sldMkLst>
          <pc:docMk/>
          <pc:sldMk cId="3440495314" sldId="351"/>
        </pc:sldMkLst>
        <pc:spChg chg="del">
          <ac:chgData name="anna.toner@hotmail.com" userId="S::urn:spo:guest#anna.toner@hotmail.com::" providerId="AD" clId="Web-{00F52E1E-3839-65D9-A0DE-1376CB162C9D}" dt="2024-10-25T13:11:26.794" v="528"/>
          <ac:spMkLst>
            <pc:docMk/>
            <pc:sldMk cId="3440495314" sldId="351"/>
            <ac:spMk id="3" creationId="{A2C54742-C497-FA52-B939-12B5A9EDC410}"/>
          </ac:spMkLst>
        </pc:spChg>
        <pc:spChg chg="del">
          <ac:chgData name="anna.toner@hotmail.com" userId="S::urn:spo:guest#anna.toner@hotmail.com::" providerId="AD" clId="Web-{00F52E1E-3839-65D9-A0DE-1376CB162C9D}" dt="2024-10-25T13:11:59.592" v="534"/>
          <ac:spMkLst>
            <pc:docMk/>
            <pc:sldMk cId="3440495314" sldId="351"/>
            <ac:spMk id="5" creationId="{9B93D694-1558-716C-B78A-3C8113C06964}"/>
          </ac:spMkLst>
        </pc:spChg>
        <pc:spChg chg="del">
          <ac:chgData name="anna.toner@hotmail.com" userId="S::urn:spo:guest#anna.toner@hotmail.com::" providerId="AD" clId="Web-{00F52E1E-3839-65D9-A0DE-1376CB162C9D}" dt="2024-10-25T13:11:21.263" v="524"/>
          <ac:spMkLst>
            <pc:docMk/>
            <pc:sldMk cId="3440495314" sldId="351"/>
            <ac:spMk id="6" creationId="{D1FF3E5C-1878-B2E1-00F1-B65710369122}"/>
          </ac:spMkLst>
        </pc:spChg>
        <pc:spChg chg="del">
          <ac:chgData name="anna.toner@hotmail.com" userId="S::urn:spo:guest#anna.toner@hotmail.com::" providerId="AD" clId="Web-{00F52E1E-3839-65D9-A0DE-1376CB162C9D}" dt="2024-10-25T13:11:23.013" v="525"/>
          <ac:spMkLst>
            <pc:docMk/>
            <pc:sldMk cId="3440495314" sldId="351"/>
            <ac:spMk id="8" creationId="{280C17A1-84CE-F5A1-1CB6-54ED47C8698D}"/>
          </ac:spMkLst>
        </pc:spChg>
        <pc:spChg chg="del">
          <ac:chgData name="anna.toner@hotmail.com" userId="S::urn:spo:guest#anna.toner@hotmail.com::" providerId="AD" clId="Web-{00F52E1E-3839-65D9-A0DE-1376CB162C9D}" dt="2024-10-25T13:11:25.200" v="527"/>
          <ac:spMkLst>
            <pc:docMk/>
            <pc:sldMk cId="3440495314" sldId="351"/>
            <ac:spMk id="9" creationId="{F676ABE6-368C-1F1B-E303-185B25C7E9FF}"/>
          </ac:spMkLst>
        </pc:spChg>
        <pc:spChg chg="add mod">
          <ac:chgData name="anna.toner@hotmail.com" userId="S::urn:spo:guest#anna.toner@hotmail.com::" providerId="AD" clId="Web-{00F52E1E-3839-65D9-A0DE-1376CB162C9D}" dt="2024-10-25T13:12:32.905" v="564" actId="20577"/>
          <ac:spMkLst>
            <pc:docMk/>
            <pc:sldMk cId="3440495314" sldId="351"/>
            <ac:spMk id="11" creationId="{7A5833A0-DE4D-DBEE-2455-3B2F16E7D2F8}"/>
          </ac:spMkLst>
        </pc:spChg>
        <pc:spChg chg="del mod">
          <ac:chgData name="anna.toner@hotmail.com" userId="S::urn:spo:guest#anna.toner@hotmail.com::" providerId="AD" clId="Web-{00F52E1E-3839-65D9-A0DE-1376CB162C9D}" dt="2024-10-25T13:11:32.185" v="532"/>
          <ac:spMkLst>
            <pc:docMk/>
            <pc:sldMk cId="3440495314" sldId="351"/>
            <ac:spMk id="12" creationId="{55FE2F96-FA25-0AEB-612C-1F9F769EB0A3}"/>
          </ac:spMkLst>
        </pc:spChg>
        <pc:spChg chg="del">
          <ac:chgData name="anna.toner@hotmail.com" userId="S::urn:spo:guest#anna.toner@hotmail.com::" providerId="AD" clId="Web-{00F52E1E-3839-65D9-A0DE-1376CB162C9D}" dt="2024-10-25T13:11:33.904" v="533"/>
          <ac:spMkLst>
            <pc:docMk/>
            <pc:sldMk cId="3440495314" sldId="351"/>
            <ac:spMk id="13" creationId="{BD0090F0-ADCD-DB08-44CE-B633D3877922}"/>
          </ac:spMkLst>
        </pc:spChg>
        <pc:graphicFrameChg chg="del">
          <ac:chgData name="anna.toner@hotmail.com" userId="S::urn:spo:guest#anna.toner@hotmail.com::" providerId="AD" clId="Web-{00F52E1E-3839-65D9-A0DE-1376CB162C9D}" dt="2024-10-25T13:11:28.341" v="529"/>
          <ac:graphicFrameMkLst>
            <pc:docMk/>
            <pc:sldMk cId="3440495314" sldId="351"/>
            <ac:graphicFrameMk id="10" creationId="{31468C10-4551-44FE-3103-9F684AD210AC}"/>
          </ac:graphicFrameMkLst>
        </pc:graphicFrameChg>
        <pc:picChg chg="del">
          <ac:chgData name="anna.toner@hotmail.com" userId="S::urn:spo:guest#anna.toner@hotmail.com::" providerId="AD" clId="Web-{00F52E1E-3839-65D9-A0DE-1376CB162C9D}" dt="2024-10-25T13:11:23.700" v="526"/>
          <ac:picMkLst>
            <pc:docMk/>
            <pc:sldMk cId="3440495314" sldId="351"/>
            <ac:picMk id="2" creationId="{4772D8DE-41F7-6F62-23CE-1385CDFEF095}"/>
          </ac:picMkLst>
        </pc:picChg>
        <pc:picChg chg="add mod">
          <ac:chgData name="anna.toner@hotmail.com" userId="S::urn:spo:guest#anna.toner@hotmail.com::" providerId="AD" clId="Web-{00F52E1E-3839-65D9-A0DE-1376CB162C9D}" dt="2024-10-25T13:12:06.608" v="538" actId="1076"/>
          <ac:picMkLst>
            <pc:docMk/>
            <pc:sldMk cId="3440495314" sldId="351"/>
            <ac:picMk id="7" creationId="{C9358764-9080-F8FC-1766-E6CBB16CDAE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E8D6AC-4CD9-4D2D-BB74-BB556B427A4A}" type="datetimeFigureOut">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415492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8D6AC-4CD9-4D2D-BB74-BB556B427A4A}" type="datetimeFigureOut">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25530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8D6AC-4CD9-4D2D-BB74-BB556B427A4A}" type="datetimeFigureOut">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3295582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6C79002-7F79-47AD-A32B-488E2511450F}" type="datetime1">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3850320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003183-5A47-4FAC-BE86-1B1F7692BD3B}" type="datetime1">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621373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553F6E-205C-4AEB-94C0-6A342FD8FAD6}" type="datetime1">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368741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056E5A-C124-4AE0-AA88-5673E1062B5E}" type="datetime1">
              <a:rPr lang="en-GB" smtClean="0"/>
              <a:t>25/10/2024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3844086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5ADFB6-A205-4D16-84B3-C062E1CC921D}" type="datetime1">
              <a:rPr lang="en-GB" smtClean="0"/>
              <a:t>25/10/2024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3869455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A31D6F-2AAA-443B-B25B-EB4A649927D4}" type="datetime1">
              <a:rPr lang="en-GB" smtClean="0"/>
              <a:t>25/10/2024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428081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389FD-A21D-4086-83E8-647506AEE9B5}" type="datetime1">
              <a:rPr lang="en-GB" smtClean="0"/>
              <a:t>25/10/2024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33539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B46D52-AD60-41DC-AE3F-3BE766E50AFA}" type="datetime1">
              <a:rPr lang="en-GB" smtClean="0"/>
              <a:t>25/10/2024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305108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8D6AC-4CD9-4D2D-BB74-BB556B427A4A}" type="datetimeFigureOut">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3915982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A0A0831-5F2B-44FB-BBE8-9919305F9A7A}" type="datetime1">
              <a:rPr lang="en-GB" smtClean="0"/>
              <a:t>25/10/2024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2743250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6062C5-5F4C-4A68-963F-FCDBCECBFE86}" type="datetime1">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2744792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E7736B-A1C3-4B9B-903C-4AFE4FB58E7C}" type="datetime1">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001391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95F740C-5024-4081-8AE1-094DB960719B}" type="datetime1">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264253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D597D-9BE5-4993-8043-A6D881C33B0B}" type="datetime1">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335646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0A135-D5D2-4B65-861C-5449B610F8C3}" type="datetime1">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718806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5ADDA9-9ABF-4FD5-B50D-7092EFC2C64C}" type="datetime1">
              <a:rPr lang="en-GB" smtClean="0"/>
              <a:t>25/10/2024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999292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922A5E-14C3-4A00-AB60-44BE00CC60E2}" type="datetime1">
              <a:rPr lang="en-GB" smtClean="0"/>
              <a:t>25/10/2024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241169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9FF3C0-79D4-45EA-BA65-BEC070E5AAA7}" type="datetime1">
              <a:rPr lang="en-GB" smtClean="0"/>
              <a:t>25/10/2024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954943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818FB7-635E-4CED-A421-E4FD4F6E67FD}" type="datetime1">
              <a:rPr lang="en-GB" smtClean="0"/>
              <a:t>25/10/2024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4078595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E8D6AC-4CD9-4D2D-BB74-BB556B427A4A}" type="datetimeFigureOut">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1691694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6474D9F-393C-4F34-8221-73B8B065D0F6}" type="datetime1">
              <a:rPr lang="en-GB" smtClean="0"/>
              <a:t>25/10/2024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783991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5B0BCAF-155C-4730-ABC1-A49F677DC8BE}" type="datetime1">
              <a:rPr lang="en-GB" smtClean="0"/>
              <a:t>25/10/2024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356575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86DB6-3F1A-41F7-AE06-F61795466174}" type="datetime1">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227549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1DBE1-2F74-4CF6-B126-BBDC2DBBBFBD}" type="datetime1">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319650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E8D6AC-4CD9-4D2D-BB74-BB556B427A4A}" type="datetimeFigureOut">
              <a:rPr lang="en-GB" smtClean="0"/>
              <a:t>25/10/2024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3614320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E8D6AC-4CD9-4D2D-BB74-BB556B427A4A}" type="datetimeFigureOut">
              <a:rPr lang="en-GB" smtClean="0"/>
              <a:t>25/10/2024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3237804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E8D6AC-4CD9-4D2D-BB74-BB556B427A4A}" type="datetimeFigureOut">
              <a:rPr lang="en-GB" smtClean="0"/>
              <a:t>25/10/2024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333122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8D6AC-4CD9-4D2D-BB74-BB556B427A4A}" type="datetimeFigureOut">
              <a:rPr lang="en-GB" smtClean="0"/>
              <a:t>25/10/2024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23202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E8D6AC-4CD9-4D2D-BB74-BB556B427A4A}" type="datetimeFigureOut">
              <a:rPr lang="en-GB" smtClean="0"/>
              <a:t>25/10/2024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7122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E8D6AC-4CD9-4D2D-BB74-BB556B427A4A}" type="datetimeFigureOut">
              <a:rPr lang="en-GB" smtClean="0"/>
              <a:t>25/10/2024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406074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FE8D6AC-4CD9-4D2D-BB74-BB556B427A4A}" type="datetimeFigureOut">
              <a:rPr lang="en-GB" smtClean="0"/>
              <a:t>25/10/2024</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DDC9FEAD-D9EA-4F98-B300-3671E409F263}" type="slidenum">
              <a:rPr lang="en-GB" smtClean="0"/>
              <a:t>‹#›</a:t>
            </a:fld>
            <a:endParaRPr lang="en-GB"/>
          </a:p>
        </p:txBody>
      </p:sp>
    </p:spTree>
    <p:extLst>
      <p:ext uri="{BB962C8B-B14F-4D97-AF65-F5344CB8AC3E}">
        <p14:creationId xmlns:p14="http://schemas.microsoft.com/office/powerpoint/2010/main" val="28783820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C33D270-F8AC-4A0A-AE3E-28D5851A4532}" type="datetime1">
              <a:rPr lang="en-GB" smtClean="0"/>
              <a:t>25/10/2024</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62E5E6D-3EB7-488C-996E-A22C004A3689}" type="slidenum">
              <a:rPr lang="en-GB" smtClean="0"/>
              <a:t>‹#›</a:t>
            </a:fld>
            <a:endParaRPr lang="en-GB"/>
          </a:p>
        </p:txBody>
      </p:sp>
    </p:spTree>
    <p:extLst>
      <p:ext uri="{BB962C8B-B14F-4D97-AF65-F5344CB8AC3E}">
        <p14:creationId xmlns:p14="http://schemas.microsoft.com/office/powerpoint/2010/main" val="30910142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EA5BEE5-20E9-4666-8E2D-4F37B66EA113}" type="datetime1">
              <a:rPr lang="en-GB" smtClean="0"/>
              <a:t>25/10/2024</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62E5E6D-3EB7-488C-996E-A22C004A3689}" type="slidenum">
              <a:rPr lang="en-GB" smtClean="0"/>
              <a:t>‹#›</a:t>
            </a:fld>
            <a:endParaRPr lang="en-GB"/>
          </a:p>
        </p:txBody>
      </p:sp>
    </p:spTree>
    <p:extLst>
      <p:ext uri="{BB962C8B-B14F-4D97-AF65-F5344CB8AC3E}">
        <p14:creationId xmlns:p14="http://schemas.microsoft.com/office/powerpoint/2010/main" val="514482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4.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8.emf"/><Relationship Id="rId5" Type="http://schemas.openxmlformats.org/officeDocument/2006/relationships/image" Target="../media/image4.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theschoolrun.com/homework-help/great-fire-london"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E9254-264A-3EEA-1483-DAE92B172401}"/>
              </a:ext>
            </a:extLst>
          </p:cNvPr>
          <p:cNvSpPr>
            <a:spLocks noGrp="1"/>
          </p:cNvSpPr>
          <p:nvPr>
            <p:ph type="ctrTitle"/>
          </p:nvPr>
        </p:nvSpPr>
        <p:spPr>
          <a:xfrm>
            <a:off x="275862" y="1059741"/>
            <a:ext cx="6118406" cy="817209"/>
          </a:xfrm>
        </p:spPr>
        <p:txBody>
          <a:bodyPr>
            <a:normAutofit/>
          </a:bodyPr>
          <a:lstStyle/>
          <a:p>
            <a:r>
              <a:rPr lang="en-GB"/>
              <a:t>BBL1 – Animal Cells</a:t>
            </a:r>
          </a:p>
        </p:txBody>
      </p:sp>
      <p:sp>
        <p:nvSpPr>
          <p:cNvPr id="3" name="Subtitle 2">
            <a:extLst>
              <a:ext uri="{FF2B5EF4-FFF2-40B4-BE49-F238E27FC236}">
                <a16:creationId xmlns:a16="http://schemas.microsoft.com/office/drawing/2014/main" id="{A6CC7647-6C26-73D4-E93D-71DE9BEF9614}"/>
              </a:ext>
            </a:extLst>
          </p:cNvPr>
          <p:cNvSpPr>
            <a:spLocks noGrp="1"/>
          </p:cNvSpPr>
          <p:nvPr>
            <p:ph type="subTitle" idx="1"/>
          </p:nvPr>
        </p:nvSpPr>
        <p:spPr>
          <a:xfrm>
            <a:off x="514351" y="2060479"/>
            <a:ext cx="5829299" cy="2391656"/>
          </a:xfrm>
        </p:spPr>
        <p:txBody>
          <a:bodyPr>
            <a:normAutofit/>
          </a:bodyPr>
          <a:lstStyle/>
          <a:p>
            <a:pPr algn="l">
              <a:lnSpc>
                <a:spcPct val="150000"/>
              </a:lnSpc>
            </a:pPr>
            <a:r>
              <a:rPr lang="en-GB" sz="2000"/>
              <a:t>Name: _____________________________________</a:t>
            </a:r>
          </a:p>
          <a:p>
            <a:pPr algn="l">
              <a:lnSpc>
                <a:spcPct val="150000"/>
              </a:lnSpc>
            </a:pPr>
            <a:r>
              <a:rPr lang="en-GB" sz="2000"/>
              <a:t>Class Code: _________________________________</a:t>
            </a:r>
          </a:p>
          <a:p>
            <a:pPr algn="l">
              <a:lnSpc>
                <a:spcPct val="150000"/>
              </a:lnSpc>
            </a:pPr>
            <a:r>
              <a:rPr lang="en-GB" sz="2000"/>
              <a:t>Teacher: ___________________________________</a:t>
            </a:r>
          </a:p>
        </p:txBody>
      </p:sp>
      <p:pic>
        <p:nvPicPr>
          <p:cNvPr id="8" name="Picture 8">
            <a:extLst>
              <a:ext uri="{FF2B5EF4-FFF2-40B4-BE49-F238E27FC236}">
                <a16:creationId xmlns:a16="http://schemas.microsoft.com/office/drawing/2014/main" id="{E2E9FAE4-66FE-CC3E-BBBC-C8D7733125CB}"/>
              </a:ext>
            </a:extLst>
          </p:cNvPr>
          <p:cNvPicPr>
            <a:picLocks noChangeAspect="1"/>
          </p:cNvPicPr>
          <p:nvPr/>
        </p:nvPicPr>
        <p:blipFill>
          <a:blip r:embed="rId2"/>
          <a:stretch>
            <a:fillRect/>
          </a:stretch>
        </p:blipFill>
        <p:spPr>
          <a:xfrm>
            <a:off x="389174" y="4433617"/>
            <a:ext cx="6071125" cy="2761623"/>
          </a:xfrm>
          <a:prstGeom prst="rect">
            <a:avLst/>
          </a:prstGeom>
        </p:spPr>
      </p:pic>
    </p:spTree>
    <p:extLst>
      <p:ext uri="{BB962C8B-B14F-4D97-AF65-F5344CB8AC3E}">
        <p14:creationId xmlns:p14="http://schemas.microsoft.com/office/powerpoint/2010/main" val="3075418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GB" sz="33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Additional space</a:t>
            </a: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C89DEE-F932-FD26-3443-F9E151D02A2F}"/>
              </a:ext>
            </a:extLst>
          </p:cNvPr>
          <p:cNvPicPr>
            <a:picLocks noChangeAspect="1"/>
          </p:cNvPicPr>
          <p:nvPr/>
        </p:nvPicPr>
        <p:blipFill>
          <a:blip r:embed="rId2">
            <a:alphaModFix amt="5000"/>
          </a:blip>
          <a:stretch>
            <a:fillRect/>
          </a:stretch>
        </p:blipFill>
        <p:spPr>
          <a:xfrm>
            <a:off x="327843" y="645079"/>
            <a:ext cx="6352583" cy="2719052"/>
          </a:xfrm>
          <a:prstGeom prst="rect">
            <a:avLst/>
          </a:prstGeom>
        </p:spPr>
      </p:pic>
      <p:sp>
        <p:nvSpPr>
          <p:cNvPr id="3" name="Slide Number Placeholder 2">
            <a:extLst>
              <a:ext uri="{FF2B5EF4-FFF2-40B4-BE49-F238E27FC236}">
                <a16:creationId xmlns:a16="http://schemas.microsoft.com/office/drawing/2014/main" id="{F1B1E437-3D10-0E6E-E29D-1BF63680BEB5}"/>
              </a:ext>
            </a:extLst>
          </p:cNvPr>
          <p:cNvSpPr>
            <a:spLocks noGrp="1"/>
          </p:cNvSpPr>
          <p:nvPr>
            <p:ph type="sldNum" sz="quarter" idx="12"/>
          </p:nvPr>
        </p:nvSpPr>
        <p:spPr/>
        <p:txBody>
          <a:bodyPr/>
          <a:lstStyle/>
          <a:p>
            <a:fld id="{362E5E6D-3EB7-488C-996E-A22C004A3689}" type="slidenum">
              <a:rPr lang="en-GB" smtClean="0"/>
              <a:t>10</a:t>
            </a:fld>
            <a:endParaRPr lang="en-GB"/>
          </a:p>
        </p:txBody>
      </p:sp>
    </p:spTree>
    <p:extLst>
      <p:ext uri="{BB962C8B-B14F-4D97-AF65-F5344CB8AC3E}">
        <p14:creationId xmlns:p14="http://schemas.microsoft.com/office/powerpoint/2010/main" val="2159492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3119073"/>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3098350"/>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3147562"/>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3038342"/>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3091669310"/>
              </p:ext>
            </p:extLst>
          </p:nvPr>
        </p:nvGraphicFramePr>
        <p:xfrm>
          <a:off x="239258" y="3566752"/>
          <a:ext cx="6437312" cy="1959907"/>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barrier between the internal cell and its surroundings that controls the movement of substances into and out of the cell.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a:solidFill>
                            <a:schemeClr val="tx1"/>
                          </a:solidFill>
                          <a:effectLst/>
                          <a:latin typeface="+mn-lt"/>
                        </a:rPr>
                        <a:t> </a:t>
                      </a:r>
                      <a:r>
                        <a:rPr lang="en-GB" sz="1200" b="0" i="0">
                          <a:solidFill>
                            <a:schemeClr val="tx1"/>
                          </a:solidFill>
                          <a:effectLst/>
                          <a:latin typeface="+mn-lt"/>
                        </a:rPr>
                        <a:t>A jelly-like fluid inside the cell that is the site of chemical reactions.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a:solidFill>
                            <a:schemeClr val="tx1"/>
                          </a:solidFill>
                          <a:effectLst/>
                          <a:latin typeface="+mn-lt"/>
                        </a:rPr>
                        <a:t> </a:t>
                      </a:r>
                      <a:r>
                        <a:rPr lang="en-GB" sz="1200" b="0" i="0">
                          <a:solidFill>
                            <a:schemeClr val="tx1"/>
                          </a:solidFill>
                          <a:effectLst/>
                          <a:latin typeface="+mn-lt"/>
                        </a:rPr>
                        <a:t>A large sub-cellular structure that contains the DNA/Genetic Material needed to control the cell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r h="380950">
                <a:tc>
                  <a:txBody>
                    <a:bodyPr/>
                    <a:lstStyle/>
                    <a:p>
                      <a:pPr>
                        <a:lnSpc>
                          <a:spcPct val="107000"/>
                        </a:lnSpc>
                        <a:spcAft>
                          <a:spcPts val="800"/>
                        </a:spcAft>
                      </a:pP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b="0" i="0">
                          <a:solidFill>
                            <a:schemeClr val="tx1"/>
                          </a:solidFill>
                          <a:effectLst/>
                          <a:latin typeface="+mn-lt"/>
                        </a:rPr>
                        <a:t>A sub-cellular structure that transfers/releases energy for the cell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1479756"/>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684330"/>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24858" y="1076458"/>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33" y="1509670"/>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384333" y="1045385"/>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203527" y="1374323"/>
            <a:ext cx="5487672" cy="1171731"/>
          </a:xfrm>
          <a:prstGeom prst="rect">
            <a:avLst/>
          </a:prstGeom>
          <a:noFill/>
        </p:spPr>
        <p:txBody>
          <a:bodyPr wrap="square" rtlCol="0">
            <a:spAutoFit/>
          </a:bodyPr>
          <a:lstStyle/>
          <a:p>
            <a:pPr marL="182563" indent="-182563" algn="l" rtl="0" fontAlgn="base">
              <a:lnSpc>
                <a:spcPct val="150000"/>
              </a:lnSpc>
              <a:buFont typeface="Arial" panose="020B0604020202020204" pitchFamily="34" charset="0"/>
              <a:buChar char="•"/>
            </a:pPr>
            <a:r>
              <a:rPr lang="en-GB" sz="1200" b="0">
                <a:effectLst/>
              </a:rPr>
              <a:t>The function of the cell membrane.</a:t>
            </a:r>
          </a:p>
          <a:p>
            <a:pPr marL="182563" indent="-182563" algn="l" rtl="0" fontAlgn="base">
              <a:lnSpc>
                <a:spcPct val="150000"/>
              </a:lnSpc>
              <a:buFont typeface="Arial" panose="020B0604020202020204" pitchFamily="34" charset="0"/>
              <a:buChar char="•"/>
            </a:pPr>
            <a:r>
              <a:rPr lang="en-GB" sz="1200" b="0">
                <a:effectLst/>
              </a:rPr>
              <a:t>The structure and function of the cytoplasm.</a:t>
            </a:r>
          </a:p>
          <a:p>
            <a:pPr marL="182563" indent="-182563" algn="l" rtl="0" fontAlgn="base">
              <a:lnSpc>
                <a:spcPct val="150000"/>
              </a:lnSpc>
              <a:buFont typeface="Arial" panose="020B0604020202020204" pitchFamily="34" charset="0"/>
              <a:buChar char="•"/>
            </a:pPr>
            <a:r>
              <a:rPr lang="en-GB" sz="1200" b="0">
                <a:effectLst/>
              </a:rPr>
              <a:t>The function of the nucleus.</a:t>
            </a:r>
          </a:p>
          <a:p>
            <a:pPr marL="182563" indent="-182563" algn="l" rtl="0" fontAlgn="base">
              <a:lnSpc>
                <a:spcPct val="150000"/>
              </a:lnSpc>
              <a:buFont typeface="Arial" panose="020B0604020202020204" pitchFamily="34" charset="0"/>
              <a:buChar char="•"/>
            </a:pPr>
            <a:r>
              <a:rPr lang="en-GB" sz="1200" b="0">
                <a:effectLst/>
              </a:rPr>
              <a:t>The role of the mitochondri</a:t>
            </a:r>
            <a:r>
              <a:rPr lang="en-GB" sz="1200"/>
              <a:t>a.</a:t>
            </a:r>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195828" y="70040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239258" y="5567225"/>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Lesson content</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1" name="TextBox 20">
            <a:extLst>
              <a:ext uri="{FF2B5EF4-FFF2-40B4-BE49-F238E27FC236}">
                <a16:creationId xmlns:a16="http://schemas.microsoft.com/office/drawing/2014/main" id="{BF8364F0-4210-D35B-4E13-3C621044089B}"/>
              </a:ext>
            </a:extLst>
          </p:cNvPr>
          <p:cNvSpPr txBox="1"/>
          <p:nvPr/>
        </p:nvSpPr>
        <p:spPr>
          <a:xfrm>
            <a:off x="239258" y="5977535"/>
            <a:ext cx="6437312" cy="3600986"/>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210229" y="21741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How are animal cells structured?</a:t>
            </a:r>
          </a:p>
          <a:p>
            <a:pPr marL="0" indent="0">
              <a:buFont typeface="Arial" panose="020B0604020202020204" pitchFamily="34" charset="0"/>
              <a:buNone/>
            </a:pPr>
            <a:endParaRPr lang="en-GB"/>
          </a:p>
        </p:txBody>
      </p:sp>
      <p:pic>
        <p:nvPicPr>
          <p:cNvPr id="22" name="Picture 21">
            <a:extLst>
              <a:ext uri="{FF2B5EF4-FFF2-40B4-BE49-F238E27FC236}">
                <a16:creationId xmlns:a16="http://schemas.microsoft.com/office/drawing/2014/main" id="{06678862-01AA-20D0-BFFE-A2D163608244}"/>
              </a:ext>
            </a:extLst>
          </p:cNvPr>
          <p:cNvPicPr>
            <a:picLocks noChangeAspect="1"/>
          </p:cNvPicPr>
          <p:nvPr/>
        </p:nvPicPr>
        <p:blipFill>
          <a:blip r:embed="rId6"/>
          <a:stretch>
            <a:fillRect/>
          </a:stretch>
        </p:blipFill>
        <p:spPr>
          <a:xfrm>
            <a:off x="3635781" y="6277476"/>
            <a:ext cx="2939251" cy="2301320"/>
          </a:xfrm>
          <a:prstGeom prst="rect">
            <a:avLst/>
          </a:prstGeom>
        </p:spPr>
      </p:pic>
      <p:sp>
        <p:nvSpPr>
          <p:cNvPr id="24" name="TextBox 23">
            <a:extLst>
              <a:ext uri="{FF2B5EF4-FFF2-40B4-BE49-F238E27FC236}">
                <a16:creationId xmlns:a16="http://schemas.microsoft.com/office/drawing/2014/main" id="{86BB261C-6425-5F82-3218-7512CBB87CDA}"/>
              </a:ext>
            </a:extLst>
          </p:cNvPr>
          <p:cNvSpPr txBox="1"/>
          <p:nvPr/>
        </p:nvSpPr>
        <p:spPr>
          <a:xfrm>
            <a:off x="324325" y="6107008"/>
            <a:ext cx="3133589" cy="3600986"/>
          </a:xfrm>
          <a:prstGeom prst="rect">
            <a:avLst/>
          </a:prstGeom>
          <a:noFill/>
        </p:spPr>
        <p:txBody>
          <a:bodyPr wrap="square">
            <a:spAutoFit/>
          </a:bodyPr>
          <a:lstStyle/>
          <a:p>
            <a:pPr rtl="0" fontAlgn="base"/>
            <a:r>
              <a:rPr lang="en-GB" sz="1200" b="0" i="0">
                <a:effectLst/>
              </a:rPr>
              <a:t>Welcome to the fascinating world of animal cells! Today, we will embark on a journey to explore the basic structure and functions of these remarkable building blocks of life. </a:t>
            </a:r>
          </a:p>
          <a:p>
            <a:pPr rtl="0" fontAlgn="base"/>
            <a:endParaRPr lang="en-GB" sz="1200"/>
          </a:p>
          <a:p>
            <a:pPr algn="l" rtl="0" fontAlgn="base">
              <a:buFont typeface="Arial" panose="020B0604020202020204" pitchFamily="34" charset="0"/>
              <a:buChar char="•"/>
            </a:pPr>
            <a:r>
              <a:rPr lang="en-GB" sz="1200" b="0" i="0" u="none" strike="noStrike">
                <a:effectLst/>
              </a:rPr>
              <a:t>The </a:t>
            </a:r>
            <a:r>
              <a:rPr lang="en-GB" sz="1200" b="1" i="0" u="none" strike="noStrike">
                <a:effectLst/>
              </a:rPr>
              <a:t>function </a:t>
            </a:r>
            <a:r>
              <a:rPr lang="en-GB" sz="1200" b="0" i="0" u="none" strike="noStrike">
                <a:effectLst/>
              </a:rPr>
              <a:t>of the cell membrane is to control the movement of substances into and out of the cell</a:t>
            </a:r>
            <a:r>
              <a:rPr lang="en-US" sz="1200" b="0" i="0">
                <a:effectLst/>
              </a:rPr>
              <a:t>​.</a:t>
            </a:r>
          </a:p>
          <a:p>
            <a:pPr algn="l" rtl="0" fontAlgn="base">
              <a:buFont typeface="Arial" panose="020B0604020202020204" pitchFamily="34" charset="0"/>
              <a:buChar char="•"/>
            </a:pPr>
            <a:endParaRPr lang="en-US" sz="1200" b="0" i="0">
              <a:effectLst/>
            </a:endParaRPr>
          </a:p>
          <a:p>
            <a:pPr algn="l" rtl="0" fontAlgn="base">
              <a:buFont typeface="Arial" panose="020B0604020202020204" pitchFamily="34" charset="0"/>
              <a:buChar char="•"/>
            </a:pPr>
            <a:r>
              <a:rPr lang="en-GB" sz="1200" b="0" i="0" u="none" strike="noStrike">
                <a:effectLst/>
              </a:rPr>
              <a:t>The cytoplasm is the jelly-like substance found in cells where reactions happen</a:t>
            </a:r>
            <a:r>
              <a:rPr lang="en-US" sz="1200" b="0" i="0">
                <a:effectLst/>
              </a:rPr>
              <a:t>​.</a:t>
            </a:r>
          </a:p>
          <a:p>
            <a:pPr algn="l" rtl="0" fontAlgn="base">
              <a:buFont typeface="Arial" panose="020B0604020202020204" pitchFamily="34" charset="0"/>
              <a:buChar char="•"/>
            </a:pPr>
            <a:endParaRPr lang="en-US" sz="1200" b="0" i="0">
              <a:effectLst/>
            </a:endParaRPr>
          </a:p>
          <a:p>
            <a:pPr algn="l" rtl="0" fontAlgn="base">
              <a:buFont typeface="Arial" panose="020B0604020202020204" pitchFamily="34" charset="0"/>
              <a:buChar char="•"/>
            </a:pPr>
            <a:r>
              <a:rPr lang="en-GB" sz="1200" b="0" i="0" u="none" strike="noStrike">
                <a:effectLst/>
              </a:rPr>
              <a:t>The nucleus is the part of the cell that stores the genetic material of the cell</a:t>
            </a:r>
            <a:r>
              <a:rPr lang="en-US" sz="1200" b="0" i="0">
                <a:effectLst/>
              </a:rPr>
              <a:t>​.</a:t>
            </a:r>
          </a:p>
          <a:p>
            <a:pPr algn="l" rtl="0" fontAlgn="base">
              <a:buFont typeface="Arial" panose="020B0604020202020204" pitchFamily="34" charset="0"/>
              <a:buChar char="•"/>
            </a:pPr>
            <a:endParaRPr lang="en-US" sz="1200" b="0" i="0">
              <a:effectLst/>
            </a:endParaRPr>
          </a:p>
          <a:p>
            <a:pPr algn="l" rtl="0" fontAlgn="base">
              <a:buFont typeface="Arial" panose="020B0604020202020204" pitchFamily="34" charset="0"/>
              <a:buChar char="•"/>
            </a:pPr>
            <a:r>
              <a:rPr lang="en-GB" sz="1200" b="0" i="0" u="none" strike="noStrike">
                <a:effectLst/>
              </a:rPr>
              <a:t>The </a:t>
            </a:r>
            <a:r>
              <a:rPr lang="en-GB" sz="1200" b="1" i="0" u="none" strike="noStrike">
                <a:effectLst/>
              </a:rPr>
              <a:t>function </a:t>
            </a:r>
            <a:r>
              <a:rPr lang="en-GB" sz="1200" b="0" i="0" u="none" strike="noStrike">
                <a:effectLst/>
              </a:rPr>
              <a:t>of the mitochondria is to transfer energy.</a:t>
            </a:r>
            <a:endParaRPr lang="en-US" sz="1200" b="0" i="0">
              <a:effectLst/>
            </a:endParaRPr>
          </a:p>
          <a:p>
            <a:pPr rtl="0" fontAlgn="base"/>
            <a:endParaRPr lang="en-GB" sz="1200" b="0" i="0">
              <a:effectLst/>
            </a:endParaRPr>
          </a:p>
          <a:p>
            <a:pPr rtl="0" fontAlgn="base"/>
            <a:endParaRPr lang="en-US" sz="1200" b="0" i="0">
              <a:effectLst/>
            </a:endParaRPr>
          </a:p>
        </p:txBody>
      </p:sp>
    </p:spTree>
    <p:extLst>
      <p:ext uri="{BB962C8B-B14F-4D97-AF65-F5344CB8AC3E}">
        <p14:creationId xmlns:p14="http://schemas.microsoft.com/office/powerpoint/2010/main" val="4191815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210344" y="46680"/>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Application of knowledge</a:t>
            </a:r>
            <a:endParaRPr lang="en-GB"/>
          </a:p>
        </p:txBody>
      </p:sp>
      <p:sp>
        <p:nvSpPr>
          <p:cNvPr id="5" name="TextBox 4">
            <a:extLst>
              <a:ext uri="{FF2B5EF4-FFF2-40B4-BE49-F238E27FC236}">
                <a16:creationId xmlns:a16="http://schemas.microsoft.com/office/drawing/2014/main" id="{9B93D694-1558-716C-B78A-3C8113C06964}"/>
              </a:ext>
            </a:extLst>
          </p:cNvPr>
          <p:cNvSpPr txBox="1"/>
          <p:nvPr/>
        </p:nvSpPr>
        <p:spPr>
          <a:xfrm>
            <a:off x="210344" y="3036257"/>
            <a:ext cx="6437312" cy="3477875"/>
          </a:xfrm>
          <a:prstGeom prst="rect">
            <a:avLst/>
          </a:prstGeom>
          <a:noFill/>
          <a:ln>
            <a:solidFill>
              <a:schemeClr val="tx1"/>
            </a:solidFill>
          </a:ln>
        </p:spPr>
        <p:txBody>
          <a:bodyPr wrap="square" lIns="91440" tIns="45720" rIns="91440" bIns="45720" rtlCol="0" anchor="t">
            <a:spAutoFit/>
          </a:bodyPr>
          <a:lstStyle/>
          <a:p>
            <a:r>
              <a:rPr lang="en-GB" sz="1200" b="1" dirty="0"/>
              <a:t>                                                           Task 1: </a:t>
            </a:r>
            <a:r>
              <a:rPr lang="en-GB" sz="1600" b="1" dirty="0"/>
              <a:t>Model Cell Evaluation</a:t>
            </a:r>
          </a:p>
          <a:p>
            <a:endParaRPr lang="en-GB" sz="1200" b="1"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p:txBody>
      </p:sp>
      <p:sp>
        <p:nvSpPr>
          <p:cNvPr id="6" name="TextBox 5">
            <a:extLst>
              <a:ext uri="{FF2B5EF4-FFF2-40B4-BE49-F238E27FC236}">
                <a16:creationId xmlns:a16="http://schemas.microsoft.com/office/drawing/2014/main" id="{D1FF3E5C-1878-B2E1-00F1-B65710369122}"/>
              </a:ext>
            </a:extLst>
          </p:cNvPr>
          <p:cNvSpPr txBox="1"/>
          <p:nvPr/>
        </p:nvSpPr>
        <p:spPr>
          <a:xfrm>
            <a:off x="210344" y="6522573"/>
            <a:ext cx="6437312" cy="2785378"/>
          </a:xfrm>
          <a:prstGeom prst="rect">
            <a:avLst/>
          </a:prstGeom>
          <a:noFill/>
          <a:ln>
            <a:solidFill>
              <a:schemeClr val="tx1"/>
            </a:solidFill>
          </a:ln>
        </p:spPr>
        <p:txBody>
          <a:bodyPr wrap="square" lIns="91440" tIns="45720" rIns="91440" bIns="45720" rtlCol="0" anchor="t">
            <a:spAutoFit/>
          </a:bodyPr>
          <a:lstStyle/>
          <a:p>
            <a:r>
              <a:rPr lang="en-GB" sz="1200" dirty="0">
                <a:solidFill>
                  <a:srgbClr val="002060"/>
                </a:solidFill>
                <a:latin typeface="Calibri"/>
                <a:cs typeface="Arial"/>
              </a:rPr>
              <a:t>Task 2: Create a detailed analogy comparing the components of an animal cell to parts of a city, school, or any system with distinct parts that work together. </a:t>
            </a:r>
            <a:endParaRPr lang="en-US" sz="1200">
              <a:latin typeface="Calibri"/>
              <a:cs typeface="Calibri"/>
            </a:endParaRPr>
          </a:p>
          <a:p>
            <a:r>
              <a:rPr lang="en-GB" sz="1200" u="sng" dirty="0">
                <a:solidFill>
                  <a:srgbClr val="002060"/>
                </a:solidFill>
                <a:latin typeface="Calibri"/>
                <a:cs typeface="Arial"/>
              </a:rPr>
              <a:t>You can discuss your ideas in pairs or small groups.</a:t>
            </a:r>
            <a:endParaRPr lang="en-GB" sz="1200">
              <a:latin typeface="Calibri"/>
              <a:cs typeface="Calibri"/>
            </a:endParaRPr>
          </a:p>
          <a:p>
            <a:r>
              <a:rPr lang="en-GB" sz="1200" dirty="0">
                <a:solidFill>
                  <a:srgbClr val="002060"/>
                </a:solidFill>
                <a:latin typeface="Calibri"/>
                <a:cs typeface="Arial"/>
              </a:rPr>
              <a:t>You must include a comparison for the following parts of the cell; </a:t>
            </a:r>
            <a:endParaRPr lang="en-GB" sz="1200">
              <a:latin typeface="Calibri"/>
              <a:cs typeface="Calibri"/>
            </a:endParaRPr>
          </a:p>
          <a:p>
            <a:r>
              <a:rPr lang="en-GB" sz="1200" b="1" dirty="0">
                <a:solidFill>
                  <a:srgbClr val="002060"/>
                </a:solidFill>
                <a:latin typeface="Calibri"/>
                <a:cs typeface="Arial"/>
              </a:rPr>
              <a:t>Nucleus, Cytoplasm, Cell Membrane and Mitochondria.</a:t>
            </a:r>
          </a:p>
          <a:p>
            <a:endParaRPr lang="en-GB" sz="1200" b="1" dirty="0">
              <a:solidFill>
                <a:srgbClr val="002060"/>
              </a:solidFill>
              <a:cs typeface="Arial"/>
            </a:endParaRPr>
          </a:p>
          <a:p>
            <a:endParaRPr lang="en-GB" sz="1200" b="1" dirty="0">
              <a:solidFill>
                <a:srgbClr val="002060"/>
              </a:solidFill>
              <a:cs typeface="Arial"/>
            </a:endParaRPr>
          </a:p>
          <a:p>
            <a:endParaRPr lang="en-GB" sz="1200" b="1" dirty="0">
              <a:solidFill>
                <a:srgbClr val="002060"/>
              </a:solidFill>
              <a:cs typeface="Arial"/>
            </a:endParaRPr>
          </a:p>
          <a:p>
            <a:endParaRPr lang="en-GB" sz="1200" b="1" dirty="0">
              <a:solidFill>
                <a:srgbClr val="002060"/>
              </a:solidFill>
              <a:cs typeface="Arial"/>
            </a:endParaRPr>
          </a:p>
          <a:p>
            <a:endParaRPr lang="en-GB" sz="1200" b="1" dirty="0">
              <a:solidFill>
                <a:srgbClr val="002060"/>
              </a:solidFill>
              <a:cs typeface="Arial"/>
            </a:endParaRPr>
          </a:p>
          <a:p>
            <a:endParaRPr lang="en-GB" sz="1200" b="1" dirty="0">
              <a:solidFill>
                <a:srgbClr val="002060"/>
              </a:solidFill>
              <a:cs typeface="Arial"/>
            </a:endParaRPr>
          </a:p>
          <a:p>
            <a:endParaRPr lang="en-GB" sz="1200" b="1" dirty="0">
              <a:solidFill>
                <a:srgbClr val="002060"/>
              </a:solidFill>
              <a:cs typeface="Arial"/>
            </a:endParaRPr>
          </a:p>
          <a:p>
            <a:endParaRPr lang="en-GB" sz="1200" b="1" dirty="0">
              <a:solidFill>
                <a:srgbClr val="002060"/>
              </a:solidFill>
              <a:cs typeface="Arial"/>
            </a:endParaRPr>
          </a:p>
          <a:p>
            <a:endParaRPr lang="en-GB" sz="1200" b="1" dirty="0">
              <a:solidFill>
                <a:srgbClr val="002060"/>
              </a:solidFill>
              <a:cs typeface="Arial"/>
            </a:endParaRPr>
          </a:p>
          <a:p>
            <a:endParaRPr lang="en-GB" sz="700" b="1" dirty="0">
              <a:cs typeface="Calibri"/>
            </a:endParaRPr>
          </a:p>
        </p:txBody>
      </p:sp>
      <p:pic>
        <p:nvPicPr>
          <p:cNvPr id="3" name="Picture 2">
            <a:extLst>
              <a:ext uri="{FF2B5EF4-FFF2-40B4-BE49-F238E27FC236}">
                <a16:creationId xmlns:a16="http://schemas.microsoft.com/office/drawing/2014/main" id="{69AEAD7D-9968-0644-2EA9-77E89473BBCB}"/>
              </a:ext>
            </a:extLst>
          </p:cNvPr>
          <p:cNvPicPr>
            <a:picLocks noChangeAspect="1"/>
          </p:cNvPicPr>
          <p:nvPr/>
        </p:nvPicPr>
        <p:blipFill rotWithShape="1">
          <a:blip r:embed="rId2"/>
          <a:srcRect t="23611"/>
          <a:stretch/>
        </p:blipFill>
        <p:spPr>
          <a:xfrm>
            <a:off x="495135" y="3364761"/>
            <a:ext cx="5614903" cy="2952583"/>
          </a:xfrm>
          <a:prstGeom prst="rect">
            <a:avLst/>
          </a:prstGeom>
        </p:spPr>
      </p:pic>
      <p:sp>
        <p:nvSpPr>
          <p:cNvPr id="10" name="TextBox 9">
            <a:extLst>
              <a:ext uri="{FF2B5EF4-FFF2-40B4-BE49-F238E27FC236}">
                <a16:creationId xmlns:a16="http://schemas.microsoft.com/office/drawing/2014/main" id="{89F4D3EF-F2E4-49CB-D617-38234929210F}"/>
              </a:ext>
            </a:extLst>
          </p:cNvPr>
          <p:cNvSpPr txBox="1"/>
          <p:nvPr/>
        </p:nvSpPr>
        <p:spPr>
          <a:xfrm>
            <a:off x="210344" y="501209"/>
            <a:ext cx="6437312" cy="2308324"/>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GB" sz="1200" b="1" dirty="0"/>
          </a:p>
          <a:p>
            <a:pPr marL="171450" indent="-171450" algn="l">
              <a:buFont typeface="Arial" panose="020B0604020202020204" pitchFamily="34" charset="0"/>
              <a:buChar char="•"/>
            </a:pPr>
            <a:endParaRPr lang="en-GB" sz="1200" b="0" i="0" dirty="0">
              <a:effectLst/>
            </a:endParaRPr>
          </a:p>
          <a:p>
            <a:pPr marL="171450" indent="-171450" algn="l">
              <a:buFont typeface="Arial" panose="020B0604020202020204" pitchFamily="34" charset="0"/>
              <a:buChar char="•"/>
            </a:pPr>
            <a:r>
              <a:rPr lang="en-GB" sz="1200" b="0" i="0" dirty="0">
                <a:effectLst/>
              </a:rPr>
              <a:t>What are the main organelles in an animal cell? </a:t>
            </a:r>
          </a:p>
          <a:p>
            <a:pPr marL="171450" indent="-171450" algn="l">
              <a:buFont typeface="Arial" panose="020B0604020202020204" pitchFamily="34" charset="0"/>
              <a:buChar char="•"/>
            </a:pPr>
            <a:endParaRPr lang="en-GB" sz="1200" b="0" i="0" dirty="0">
              <a:effectLst/>
            </a:endParaRPr>
          </a:p>
          <a:p>
            <a:pPr marL="171450" indent="-171450" algn="l">
              <a:buFont typeface="Arial" panose="020B0604020202020204" pitchFamily="34" charset="0"/>
              <a:buChar char="•"/>
            </a:pPr>
            <a:r>
              <a:rPr lang="en-GB" sz="1200" b="0" i="0" dirty="0">
                <a:effectLst/>
              </a:rPr>
              <a:t>What is the function of the cell membrane in an animal cell?</a:t>
            </a:r>
          </a:p>
          <a:p>
            <a:pPr marL="171450" indent="-171450" algn="l">
              <a:buFont typeface="Arial" panose="020B0604020202020204" pitchFamily="34" charset="0"/>
              <a:buChar char="•"/>
            </a:pPr>
            <a:endParaRPr lang="en-GB" sz="1200" b="0" i="0" dirty="0">
              <a:effectLst/>
            </a:endParaRPr>
          </a:p>
          <a:p>
            <a:pPr marL="171450" indent="-171450" algn="l">
              <a:buFont typeface="Arial" panose="020B0604020202020204" pitchFamily="34" charset="0"/>
              <a:buChar char="•"/>
            </a:pPr>
            <a:r>
              <a:rPr lang="en-GB" sz="1200" b="0" i="0" dirty="0">
                <a:effectLst/>
              </a:rPr>
              <a:t>How do animal cells obtain energy to survive?</a:t>
            </a:r>
          </a:p>
          <a:p>
            <a:pPr marL="171450" indent="-171450" algn="l">
              <a:buFont typeface="Arial" panose="020B0604020202020204" pitchFamily="34" charset="0"/>
              <a:buChar char="•"/>
            </a:pPr>
            <a:endParaRPr lang="en-GB" sz="1200" b="0" i="0" dirty="0">
              <a:effectLst/>
            </a:endParaRPr>
          </a:p>
          <a:p>
            <a:pPr marL="171450" indent="-171450" algn="l">
              <a:buFont typeface="Arial" panose="020B0604020202020204" pitchFamily="34" charset="0"/>
              <a:buChar char="•"/>
            </a:pPr>
            <a:r>
              <a:rPr lang="en-GB" sz="1200" b="0" i="0" dirty="0">
                <a:effectLst/>
              </a:rPr>
              <a:t>What is the role of the nucleus in an animal cell?</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b="0" i="0" dirty="0">
                <a:effectLst/>
              </a:rPr>
              <a:t>What is the role of the cytoplas</a:t>
            </a:r>
            <a:r>
              <a:rPr lang="en-GB" sz="1200" dirty="0"/>
              <a:t>m in an animal cell?</a:t>
            </a:r>
            <a:endParaRPr lang="en-GB" sz="1200" b="0" i="0" dirty="0">
              <a:effectLst/>
            </a:endParaRPr>
          </a:p>
          <a:p>
            <a:pPr marL="171450" indent="-171450">
              <a:buFont typeface="Arial" panose="020B0604020202020204" pitchFamily="34" charset="0"/>
              <a:buChar char="•"/>
            </a:pPr>
            <a:endParaRPr lang="en-GB" sz="1200" dirty="0"/>
          </a:p>
        </p:txBody>
      </p:sp>
      <p:grpSp>
        <p:nvGrpSpPr>
          <p:cNvPr id="2" name="Group 1">
            <a:extLst>
              <a:ext uri="{FF2B5EF4-FFF2-40B4-BE49-F238E27FC236}">
                <a16:creationId xmlns:a16="http://schemas.microsoft.com/office/drawing/2014/main" id="{14F958F2-B802-B25C-90F1-DA49D79B3FB6}"/>
              </a:ext>
            </a:extLst>
          </p:cNvPr>
          <p:cNvGrpSpPr/>
          <p:nvPr/>
        </p:nvGrpSpPr>
        <p:grpSpPr>
          <a:xfrm>
            <a:off x="210344" y="501209"/>
            <a:ext cx="949781" cy="454529"/>
            <a:chOff x="-4037168" y="3233896"/>
            <a:chExt cx="1128199" cy="505063"/>
          </a:xfrm>
        </p:grpSpPr>
        <p:sp>
          <p:nvSpPr>
            <p:cNvPr id="7" name="TextBox 6">
              <a:extLst>
                <a:ext uri="{FF2B5EF4-FFF2-40B4-BE49-F238E27FC236}">
                  <a16:creationId xmlns:a16="http://schemas.microsoft.com/office/drawing/2014/main" id="{AA9D3E4E-C245-53EC-7342-F7487F3F7BEE}"/>
                </a:ext>
              </a:extLst>
            </p:cNvPr>
            <p:cNvSpPr txBox="1"/>
            <p:nvPr/>
          </p:nvSpPr>
          <p:spPr>
            <a:xfrm>
              <a:off x="-3632332" y="3327991"/>
              <a:ext cx="723363" cy="37619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t>SLOP:</a:t>
              </a:r>
            </a:p>
          </p:txBody>
        </p:sp>
        <p:pic>
          <p:nvPicPr>
            <p:cNvPr id="9" name="Picture 8">
              <a:extLst>
                <a:ext uri="{FF2B5EF4-FFF2-40B4-BE49-F238E27FC236}">
                  <a16:creationId xmlns:a16="http://schemas.microsoft.com/office/drawing/2014/main" id="{19C87D6F-8142-C722-3A32-ECEAED252453}"/>
                </a:ext>
              </a:extLst>
            </p:cNvPr>
            <p:cNvPicPr>
              <a:picLocks noChangeAspect="1"/>
            </p:cNvPicPr>
            <p:nvPr/>
          </p:nvPicPr>
          <p:blipFill>
            <a:blip r:embed="rId3"/>
            <a:stretch>
              <a:fillRect/>
            </a:stretch>
          </p:blipFill>
          <p:spPr>
            <a:xfrm>
              <a:off x="-4037168" y="3233896"/>
              <a:ext cx="505063" cy="505063"/>
            </a:xfrm>
            <a:prstGeom prst="rect">
              <a:avLst/>
            </a:prstGeom>
          </p:spPr>
        </p:pic>
      </p:grpSp>
      <p:grpSp>
        <p:nvGrpSpPr>
          <p:cNvPr id="11" name="Group 10">
            <a:extLst>
              <a:ext uri="{FF2B5EF4-FFF2-40B4-BE49-F238E27FC236}">
                <a16:creationId xmlns:a16="http://schemas.microsoft.com/office/drawing/2014/main" id="{0D1D343B-E91A-3B1F-C721-5C8FA6C44035}"/>
              </a:ext>
            </a:extLst>
          </p:cNvPr>
          <p:cNvGrpSpPr/>
          <p:nvPr/>
        </p:nvGrpSpPr>
        <p:grpSpPr>
          <a:xfrm>
            <a:off x="210344" y="2983839"/>
            <a:ext cx="2351782" cy="358706"/>
            <a:chOff x="19271" y="3115819"/>
            <a:chExt cx="3031074" cy="544043"/>
          </a:xfrm>
        </p:grpSpPr>
        <p:pic>
          <p:nvPicPr>
            <p:cNvPr id="12" name="Picture 11">
              <a:extLst>
                <a:ext uri="{FF2B5EF4-FFF2-40B4-BE49-F238E27FC236}">
                  <a16:creationId xmlns:a16="http://schemas.microsoft.com/office/drawing/2014/main" id="{59110788-EBE6-819E-57AA-AF88E5C70DE5}"/>
                </a:ext>
              </a:extLst>
            </p:cNvPr>
            <p:cNvPicPr>
              <a:picLocks noChangeAspect="1"/>
            </p:cNvPicPr>
            <p:nvPr/>
          </p:nvPicPr>
          <p:blipFill>
            <a:blip r:embed="rId4"/>
            <a:stretch>
              <a:fillRect/>
            </a:stretch>
          </p:blipFill>
          <p:spPr>
            <a:xfrm>
              <a:off x="19271" y="3115819"/>
              <a:ext cx="663250" cy="544043"/>
            </a:xfrm>
            <a:prstGeom prst="rect">
              <a:avLst/>
            </a:prstGeom>
          </p:spPr>
        </p:pic>
        <p:sp>
          <p:nvSpPr>
            <p:cNvPr id="13" name="TextBox 3">
              <a:extLst>
                <a:ext uri="{FF2B5EF4-FFF2-40B4-BE49-F238E27FC236}">
                  <a16:creationId xmlns:a16="http://schemas.microsoft.com/office/drawing/2014/main" id="{2F9918D7-BDC7-2ECA-EB8F-F515ABF23E03}"/>
                </a:ext>
              </a:extLst>
            </p:cNvPr>
            <p:cNvSpPr txBox="1"/>
            <p:nvPr/>
          </p:nvSpPr>
          <p:spPr>
            <a:xfrm>
              <a:off x="559057" y="3175591"/>
              <a:ext cx="2491288" cy="4189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t>Application Tasks:</a:t>
              </a:r>
            </a:p>
          </p:txBody>
        </p:sp>
      </p:grpSp>
    </p:spTree>
    <p:extLst>
      <p:ext uri="{BB962C8B-B14F-4D97-AF65-F5344CB8AC3E}">
        <p14:creationId xmlns:p14="http://schemas.microsoft.com/office/powerpoint/2010/main" val="1714615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579111"/>
            <a:ext cx="6375211" cy="5971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600" b="1" u="sng" dirty="0">
                <a:solidFill>
                  <a:srgbClr val="000000"/>
                </a:solidFill>
                <a:ea typeface="Calibri" panose="020F0502020204030204" pitchFamily="34" charset="0"/>
                <a:cs typeface="Calibri" panose="020F0502020204030204" pitchFamily="34" charset="0"/>
              </a:rPr>
              <a:t>Additional space- Describe the structure of an animal cell (6 marks) </a:t>
            </a:r>
            <a:endParaRPr lang="en-GB" sz="2800" dirty="0"/>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3524885"/>
            <a:ext cx="6466341" cy="6074675"/>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sp>
        <p:nvSpPr>
          <p:cNvPr id="7" name="Rectangle 6">
            <a:extLst>
              <a:ext uri="{FF2B5EF4-FFF2-40B4-BE49-F238E27FC236}">
                <a16:creationId xmlns:a16="http://schemas.microsoft.com/office/drawing/2014/main" id="{941DF07A-7A09-B862-F9DB-02BDE105DABD}"/>
              </a:ext>
            </a:extLst>
          </p:cNvPr>
          <p:cNvSpPr/>
          <p:nvPr/>
        </p:nvSpPr>
        <p:spPr>
          <a:xfrm>
            <a:off x="214085" y="218597"/>
            <a:ext cx="6466341" cy="321844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6C3AF010-8A62-9AC4-09CB-200EA2066F89}"/>
              </a:ext>
            </a:extLst>
          </p:cNvPr>
          <p:cNvSpPr txBox="1"/>
          <p:nvPr/>
        </p:nvSpPr>
        <p:spPr>
          <a:xfrm>
            <a:off x="265815" y="218596"/>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DF5BF58-630F-22AA-6DD4-D7494A863A51}"/>
              </a:ext>
            </a:extLst>
          </p:cNvPr>
          <p:cNvSpPr txBox="1"/>
          <p:nvPr/>
        </p:nvSpPr>
        <p:spPr>
          <a:xfrm>
            <a:off x="269240" y="587930"/>
            <a:ext cx="6396672" cy="2849113"/>
          </a:xfrm>
          <a:prstGeom prst="rect">
            <a:avLst/>
          </a:prstGeom>
          <a:noFill/>
        </p:spPr>
        <p:txBody>
          <a:bodyPr wrap="square" rtlCol="0">
            <a:spAutoFit/>
          </a:bodyPr>
          <a:lstStyle/>
          <a:p>
            <a:r>
              <a:rPr lang="en-GB" sz="1200"/>
              <a:t>Answer the core knowledge question below </a:t>
            </a:r>
            <a:r>
              <a:rPr lang="en-GB" sz="1200" i="1" u="sng"/>
              <a:t>in full sentences</a:t>
            </a:r>
          </a:p>
          <a:p>
            <a:endParaRPr lang="en-GB" sz="700" i="1" u="sng"/>
          </a:p>
          <a:p>
            <a:pPr>
              <a:lnSpc>
                <a:spcPct val="150000"/>
              </a:lnSpc>
            </a:pPr>
            <a:r>
              <a:rPr lang="en-GB" sz="120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a:t>2.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a:p>
            <a:pPr>
              <a:lnSpc>
                <a:spcPct val="150000"/>
              </a:lnSpc>
            </a:pPr>
            <a:r>
              <a:rPr lang="en-GB" sz="1200"/>
              <a:t>3.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p:txBody>
      </p:sp>
      <p:pic>
        <p:nvPicPr>
          <p:cNvPr id="12" name="Picture 1791846066" descr="A picture containing text, vector graphics&#10;&#10;Description automatically generated">
            <a:extLst>
              <a:ext uri="{FF2B5EF4-FFF2-40B4-BE49-F238E27FC236}">
                <a16:creationId xmlns:a16="http://schemas.microsoft.com/office/drawing/2014/main" id="{EFDF03FA-5DF8-B6D7-2293-0A72AC035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848" y="218596"/>
            <a:ext cx="566448" cy="8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681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GB" sz="33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Additional space</a:t>
            </a: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C89DEE-F932-FD26-3443-F9E151D02A2F}"/>
              </a:ext>
            </a:extLst>
          </p:cNvPr>
          <p:cNvPicPr>
            <a:picLocks noChangeAspect="1"/>
          </p:cNvPicPr>
          <p:nvPr/>
        </p:nvPicPr>
        <p:blipFill>
          <a:blip r:embed="rId2">
            <a:alphaModFix amt="5000"/>
          </a:blip>
          <a:stretch>
            <a:fillRect/>
          </a:stretch>
        </p:blipFill>
        <p:spPr>
          <a:xfrm>
            <a:off x="327843" y="645079"/>
            <a:ext cx="6352583" cy="2719052"/>
          </a:xfrm>
          <a:prstGeom prst="rect">
            <a:avLst/>
          </a:prstGeom>
        </p:spPr>
      </p:pic>
      <p:sp>
        <p:nvSpPr>
          <p:cNvPr id="3" name="Slide Number Placeholder 2">
            <a:extLst>
              <a:ext uri="{FF2B5EF4-FFF2-40B4-BE49-F238E27FC236}">
                <a16:creationId xmlns:a16="http://schemas.microsoft.com/office/drawing/2014/main" id="{F1B1E437-3D10-0E6E-E29D-1BF63680BEB5}"/>
              </a:ext>
            </a:extLst>
          </p:cNvPr>
          <p:cNvSpPr>
            <a:spLocks noGrp="1"/>
          </p:cNvSpPr>
          <p:nvPr>
            <p:ph type="sldNum" sz="quarter" idx="12"/>
          </p:nvPr>
        </p:nvSpPr>
        <p:spPr/>
        <p:txBody>
          <a:bodyPr/>
          <a:lstStyle/>
          <a:p>
            <a:fld id="{362E5E6D-3EB7-488C-996E-A22C004A3689}" type="slidenum">
              <a:rPr lang="en-GB" smtClean="0"/>
              <a:t>14</a:t>
            </a:fld>
            <a:endParaRPr lang="en-GB"/>
          </a:p>
        </p:txBody>
      </p:sp>
    </p:spTree>
    <p:extLst>
      <p:ext uri="{BB962C8B-B14F-4D97-AF65-F5344CB8AC3E}">
        <p14:creationId xmlns:p14="http://schemas.microsoft.com/office/powerpoint/2010/main" val="1433691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30643" y="2884602"/>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2542" y="2863879"/>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6632" y="2913091"/>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5668" y="2803871"/>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620758744"/>
              </p:ext>
            </p:extLst>
          </p:nvPr>
        </p:nvGraphicFramePr>
        <p:xfrm>
          <a:off x="216242" y="3332281"/>
          <a:ext cx="6480741" cy="1805626"/>
        </p:xfrm>
        <a:graphic>
          <a:graphicData uri="http://schemas.openxmlformats.org/drawingml/2006/table">
            <a:tbl>
              <a:tblPr firstRow="1" firstCol="1" bandRow="1">
                <a:tableStyleId>{5C22544A-7EE6-4342-B048-85BDC9FD1C3A}</a:tableStyleId>
              </a:tblPr>
              <a:tblGrid>
                <a:gridCol w="2266346">
                  <a:extLst>
                    <a:ext uri="{9D8B030D-6E8A-4147-A177-3AD203B41FA5}">
                      <a16:colId xmlns:a16="http://schemas.microsoft.com/office/drawing/2014/main" val="3614648286"/>
                    </a:ext>
                  </a:extLst>
                </a:gridCol>
                <a:gridCol w="4214395">
                  <a:extLst>
                    <a:ext uri="{9D8B030D-6E8A-4147-A177-3AD203B41FA5}">
                      <a16:colId xmlns:a16="http://schemas.microsoft.com/office/drawing/2014/main" val="285689622"/>
                    </a:ext>
                  </a:extLst>
                </a:gridCol>
              </a:tblGrid>
              <a:tr h="274514">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382778">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b="0" i="0">
                          <a:solidFill>
                            <a:schemeClr val="tx1"/>
                          </a:solidFill>
                          <a:effectLst/>
                          <a:latin typeface="+mn-lt"/>
                        </a:rPr>
                        <a:t>An organism that is made of one cell only/many kinds of cells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2778">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a:solidFill>
                            <a:schemeClr val="tx1"/>
                          </a:solidFill>
                          <a:effectLst/>
                          <a:latin typeface="+mn-lt"/>
                        </a:rPr>
                        <a:t> </a:t>
                      </a:r>
                      <a:r>
                        <a:rPr lang="en-GB" sz="1200" b="0" i="0">
                          <a:solidFill>
                            <a:schemeClr val="tx1"/>
                          </a:solidFill>
                          <a:effectLst/>
                          <a:latin typeface="+mn-lt"/>
                        </a:rPr>
                        <a:t>A part of an organ that is formed of many similar cells carrying out a similar function.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2778">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a:solidFill>
                            <a:schemeClr val="tx1"/>
                          </a:solidFill>
                          <a:effectLst/>
                          <a:latin typeface="+mn-lt"/>
                        </a:rPr>
                        <a:t> A cell that has specific structures to carry out a function.</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r h="382778">
                <a:tc>
                  <a:txBody>
                    <a:bodyPr/>
                    <a:lstStyle/>
                    <a:p>
                      <a:pPr>
                        <a:lnSpc>
                          <a:spcPct val="107000"/>
                        </a:lnSpc>
                        <a:spcAft>
                          <a:spcPts val="800"/>
                        </a:spcAft>
                      </a:pP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a:solidFill>
                            <a:schemeClr val="tx1"/>
                          </a:solidFill>
                          <a:effectLst/>
                          <a:latin typeface="+mn-lt"/>
                          <a:ea typeface="Calibri" panose="020F0502020204030204" pitchFamily="34" charset="0"/>
                          <a:cs typeface="Times New Roman" panose="02020603050405020304" pitchFamily="18" charset="0"/>
                        </a:rPr>
                        <a:t>To say what something is like.</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1479756"/>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210229" y="935077"/>
            <a:ext cx="6466341" cy="1692205"/>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327205"/>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35" y="1541663"/>
            <a:ext cx="501433" cy="75959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398733" y="1296132"/>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306285" y="1624092"/>
            <a:ext cx="5152980" cy="830997"/>
          </a:xfrm>
          <a:prstGeom prst="rect">
            <a:avLst/>
          </a:prstGeom>
          <a:noFill/>
        </p:spPr>
        <p:txBody>
          <a:bodyPr wrap="square" rtlCol="0">
            <a:spAutoFit/>
          </a:bodyPr>
          <a:lstStyle/>
          <a:p>
            <a:pPr marL="285750" indent="-285750">
              <a:buFont typeface="Arial" panose="020B0604020202020204" pitchFamily="34" charset="0"/>
              <a:buChar char="•"/>
            </a:pPr>
            <a:r>
              <a:rPr lang="en-GB" sz="1200" b="0" i="0">
                <a:effectLst/>
              </a:rPr>
              <a:t>How multicellular organisms are structured.</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b="0" i="0">
                <a:effectLst/>
              </a:rPr>
              <a:t> The meaning of the terms: cell, tissue, organ, organ system and organism. </a:t>
            </a:r>
            <a:endParaRPr lang="en-GB" sz="1200">
              <a:latin typeface="+mj-lt"/>
            </a:endParaRPr>
          </a:p>
          <a:p>
            <a:pPr marL="285750" indent="-285750">
              <a:buFont typeface="Arial" panose="020B0604020202020204" pitchFamily="34" charset="0"/>
              <a:buChar char="•"/>
            </a:pPr>
            <a:endParaRPr lang="en-GB" sz="1200">
              <a:latin typeface="+mj-lt"/>
            </a:endParaRPr>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10228" y="951151"/>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230299" y="521451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Lesson content</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210228" y="227803"/>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How are livings things organised?</a:t>
            </a:r>
          </a:p>
          <a:p>
            <a:pPr marL="0" indent="0">
              <a:buFont typeface="Arial" panose="020B0604020202020204" pitchFamily="34" charset="0"/>
              <a:buNone/>
            </a:pPr>
            <a:endParaRPr lang="en-GB"/>
          </a:p>
        </p:txBody>
      </p:sp>
      <p:pic>
        <p:nvPicPr>
          <p:cNvPr id="28" name="Picture 27">
            <a:extLst>
              <a:ext uri="{FF2B5EF4-FFF2-40B4-BE49-F238E27FC236}">
                <a16:creationId xmlns:a16="http://schemas.microsoft.com/office/drawing/2014/main" id="{75EC1FFC-DBA1-6BCA-0FE0-18F5F1143B56}"/>
              </a:ext>
            </a:extLst>
          </p:cNvPr>
          <p:cNvPicPr>
            <a:picLocks noChangeAspect="1"/>
          </p:cNvPicPr>
          <p:nvPr/>
        </p:nvPicPr>
        <p:blipFill>
          <a:blip r:embed="rId6"/>
          <a:stretch>
            <a:fillRect/>
          </a:stretch>
        </p:blipFill>
        <p:spPr>
          <a:xfrm>
            <a:off x="229573" y="5574384"/>
            <a:ext cx="6480741" cy="4103813"/>
          </a:xfrm>
          <a:prstGeom prst="rect">
            <a:avLst/>
          </a:prstGeom>
          <a:ln>
            <a:solidFill>
              <a:schemeClr val="tx1"/>
            </a:solidFill>
          </a:ln>
        </p:spPr>
      </p:pic>
    </p:spTree>
    <p:extLst>
      <p:ext uri="{BB962C8B-B14F-4D97-AF65-F5344CB8AC3E}">
        <p14:creationId xmlns:p14="http://schemas.microsoft.com/office/powerpoint/2010/main" val="3031268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186655" y="124348"/>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Application of knowledge</a:t>
            </a:r>
            <a:endParaRPr lang="en-GB"/>
          </a:p>
        </p:txBody>
      </p:sp>
      <p:sp>
        <p:nvSpPr>
          <p:cNvPr id="5" name="TextBox 4">
            <a:extLst>
              <a:ext uri="{FF2B5EF4-FFF2-40B4-BE49-F238E27FC236}">
                <a16:creationId xmlns:a16="http://schemas.microsoft.com/office/drawing/2014/main" id="{9B93D694-1558-716C-B78A-3C8113C06964}"/>
              </a:ext>
            </a:extLst>
          </p:cNvPr>
          <p:cNvSpPr txBox="1"/>
          <p:nvPr/>
        </p:nvSpPr>
        <p:spPr>
          <a:xfrm>
            <a:off x="210344" y="3143795"/>
            <a:ext cx="6437312" cy="3231654"/>
          </a:xfrm>
          <a:prstGeom prst="rect">
            <a:avLst/>
          </a:prstGeom>
          <a:noFill/>
          <a:ln>
            <a:solidFill>
              <a:schemeClr val="tx1"/>
            </a:solidFill>
          </a:ln>
        </p:spPr>
        <p:txBody>
          <a:bodyPr wrap="square" rtlCol="0">
            <a:spAutoFit/>
          </a:bodyPr>
          <a:lstStyle/>
          <a:p>
            <a:endParaRPr lang="en-GB" sz="1200" b="1"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p:txBody>
      </p:sp>
      <p:sp>
        <p:nvSpPr>
          <p:cNvPr id="6" name="TextBox 5">
            <a:extLst>
              <a:ext uri="{FF2B5EF4-FFF2-40B4-BE49-F238E27FC236}">
                <a16:creationId xmlns:a16="http://schemas.microsoft.com/office/drawing/2014/main" id="{D1FF3E5C-1878-B2E1-00F1-B65710369122}"/>
              </a:ext>
            </a:extLst>
          </p:cNvPr>
          <p:cNvSpPr txBox="1"/>
          <p:nvPr/>
        </p:nvSpPr>
        <p:spPr>
          <a:xfrm>
            <a:off x="224858" y="6448217"/>
            <a:ext cx="6437312" cy="3264612"/>
          </a:xfrm>
          <a:prstGeom prst="rect">
            <a:avLst/>
          </a:prstGeom>
          <a:noFill/>
          <a:ln>
            <a:solidFill>
              <a:schemeClr val="tx1"/>
            </a:solidFill>
          </a:ln>
        </p:spPr>
        <p:txBody>
          <a:bodyPr wrap="square" rtlCol="0">
            <a:spAutoFit/>
          </a:bodyPr>
          <a:lstStyle/>
          <a:p>
            <a:r>
              <a:rPr lang="en-GB" sz="1200" b="1"/>
              <a:t>Task 3: </a:t>
            </a:r>
            <a:r>
              <a:rPr lang="en-GB" sz="1100" b="0" i="0" u="none" strike="noStrike">
                <a:effectLst/>
              </a:rPr>
              <a:t>Study the diagram on the board. </a:t>
            </a:r>
          </a:p>
          <a:p>
            <a:r>
              <a:rPr lang="en-GB" sz="1100" b="0" i="0" u="none" strike="noStrike">
                <a:effectLst/>
              </a:rPr>
              <a:t>Use the information in the diagram to </a:t>
            </a:r>
            <a:r>
              <a:rPr lang="en-GB" sz="1100" b="1" i="0" u="none" strike="noStrike">
                <a:effectLst/>
              </a:rPr>
              <a:t>describe </a:t>
            </a:r>
            <a:r>
              <a:rPr lang="en-GB" sz="1100" b="0" i="0" u="none" strike="noStrike">
                <a:effectLst/>
              </a:rPr>
              <a:t>the </a:t>
            </a:r>
            <a:r>
              <a:rPr lang="en-GB" sz="1100" b="1" i="0" u="none" strike="noStrike">
                <a:effectLst/>
              </a:rPr>
              <a:t>function </a:t>
            </a:r>
            <a:r>
              <a:rPr lang="en-GB" sz="1100" b="0" i="0" u="none" strike="noStrike">
                <a:effectLst/>
              </a:rPr>
              <a:t>of the muscle cell in the formation of the Chimpanzee as an example of an organism.  </a:t>
            </a:r>
            <a:r>
              <a:rPr lang="en-GB" sz="1100" b="0" i="0">
                <a:effectLst/>
              </a:rPr>
              <a:t>​</a:t>
            </a:r>
            <a:endParaRPr lang="en-GB" sz="900"/>
          </a:p>
          <a:p>
            <a:pPr marL="171450" indent="-171450">
              <a:buFont typeface="Arial" panose="020B0604020202020204" pitchFamily="34" charset="0"/>
              <a:buChar char="•"/>
            </a:pPr>
            <a:endParaRPr lang="en-GB" sz="1200"/>
          </a:p>
          <a:p>
            <a:pPr>
              <a:lnSpc>
                <a:spcPct val="150000"/>
              </a:lnSpc>
            </a:pPr>
            <a:r>
              <a:rPr lang="en-GB" sz="120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pic>
        <p:nvPicPr>
          <p:cNvPr id="3" name="Picture 2" descr="A screenshot of a computer  Description automatically generated with low confidence">
            <a:extLst>
              <a:ext uri="{FF2B5EF4-FFF2-40B4-BE49-F238E27FC236}">
                <a16:creationId xmlns:a16="http://schemas.microsoft.com/office/drawing/2014/main" id="{361413A8-47D3-E5C9-8D09-5C18DC368F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830" y="3490704"/>
            <a:ext cx="5870575" cy="286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F594251-1DE6-F8F0-5E38-4FF422A66405}"/>
              </a:ext>
            </a:extLst>
          </p:cNvPr>
          <p:cNvSpPr/>
          <p:nvPr/>
        </p:nvSpPr>
        <p:spPr>
          <a:xfrm>
            <a:off x="569867" y="4338159"/>
            <a:ext cx="331470" cy="3086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C638BB0-3BAD-718E-797F-7FBAA461E565}"/>
              </a:ext>
            </a:extLst>
          </p:cNvPr>
          <p:cNvSpPr/>
          <p:nvPr/>
        </p:nvSpPr>
        <p:spPr>
          <a:xfrm>
            <a:off x="569595" y="4927223"/>
            <a:ext cx="331470" cy="3086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A2A34C8-5723-BD49-E1BC-6F521556FA6E}"/>
              </a:ext>
            </a:extLst>
          </p:cNvPr>
          <p:cNvSpPr/>
          <p:nvPr/>
        </p:nvSpPr>
        <p:spPr>
          <a:xfrm>
            <a:off x="569595" y="5370929"/>
            <a:ext cx="331470" cy="3086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1521994-D6E3-0A6A-D20A-630AB0BAE794}"/>
              </a:ext>
            </a:extLst>
          </p:cNvPr>
          <p:cNvSpPr/>
          <p:nvPr/>
        </p:nvSpPr>
        <p:spPr>
          <a:xfrm>
            <a:off x="569867" y="5933721"/>
            <a:ext cx="331470" cy="3086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45AFFBCE-F35B-4998-EE3D-36E90D91A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168" y="6961450"/>
            <a:ext cx="3426872" cy="12779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5AADC66-6BA6-D919-FCB4-0088D5DF461B}"/>
              </a:ext>
            </a:extLst>
          </p:cNvPr>
          <p:cNvSpPr txBox="1"/>
          <p:nvPr/>
        </p:nvSpPr>
        <p:spPr>
          <a:xfrm>
            <a:off x="210344" y="501209"/>
            <a:ext cx="6437312" cy="2492990"/>
          </a:xfrm>
          <a:prstGeom prst="rect">
            <a:avLst/>
          </a:prstGeom>
          <a:noFill/>
          <a:ln>
            <a:solidFill>
              <a:schemeClr val="tx1"/>
            </a:solidFill>
          </a:ln>
        </p:spPr>
        <p:txBody>
          <a:bodyPr wrap="square" lIns="91440" tIns="45720" rIns="91440" bIns="45720" rtlCol="0" anchor="t">
            <a:spAutoFit/>
          </a:bodyPr>
          <a:lstStyle/>
          <a:p>
            <a:endParaRPr lang="en-GB" sz="1200" dirty="0"/>
          </a:p>
          <a:p>
            <a:endParaRPr lang="en-GB" sz="1200" dirty="0"/>
          </a:p>
          <a:p>
            <a:pPr marL="171450" indent="-171450">
              <a:buFont typeface="Arial" panose="020B0604020202020204" pitchFamily="34" charset="0"/>
              <a:buChar char="•"/>
            </a:pPr>
            <a:r>
              <a:rPr lang="en-GB" sz="1200" dirty="0"/>
              <a:t>What are the different levels of organisation in animals?</a:t>
            </a:r>
            <a:endParaRPr lang="en-GB" sz="1200" dirty="0">
              <a:cs typeface="Calibri" panose="020F0502020204030204"/>
            </a:endParaRPr>
          </a:p>
          <a:p>
            <a:pPr marL="171450" indent="-171450">
              <a:buFont typeface="Arial" panose="020B0604020202020204" pitchFamily="34" charset="0"/>
              <a:buChar char="•"/>
            </a:pPr>
            <a:endParaRPr lang="en-GB" sz="1200" dirty="0">
              <a:cs typeface="Calibri" panose="020F0502020204030204"/>
            </a:endParaRPr>
          </a:p>
          <a:p>
            <a:pPr marL="171450" indent="-171450">
              <a:buFont typeface="Arial" panose="020B0604020202020204" pitchFamily="34" charset="0"/>
              <a:buChar char="•"/>
            </a:pPr>
            <a:r>
              <a:rPr lang="en-GB" sz="1200" dirty="0"/>
              <a:t>What are some examples of different types of animal tissues?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How do organs contribute to the overall function of an animal's body?</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Can you name 3 organs in your own body and explain what they do?</a:t>
            </a:r>
            <a:endParaRPr lang="en-GB" sz="1200" dirty="0">
              <a:ea typeface="Calibri"/>
              <a:cs typeface="Calibri"/>
            </a:endParaRP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What is an organ system, and how does it help animals carry out specific functions?</a:t>
            </a:r>
          </a:p>
          <a:p>
            <a:pPr marL="171450" indent="-171450">
              <a:buFont typeface="Arial" panose="020B0604020202020204" pitchFamily="34" charset="0"/>
              <a:buChar char="•"/>
            </a:pPr>
            <a:endParaRPr lang="en-GB" sz="1200" dirty="0"/>
          </a:p>
          <a:p>
            <a:endParaRPr lang="en-GB" sz="1200" dirty="0"/>
          </a:p>
        </p:txBody>
      </p:sp>
      <p:grpSp>
        <p:nvGrpSpPr>
          <p:cNvPr id="2" name="Group 1">
            <a:extLst>
              <a:ext uri="{FF2B5EF4-FFF2-40B4-BE49-F238E27FC236}">
                <a16:creationId xmlns:a16="http://schemas.microsoft.com/office/drawing/2014/main" id="{E1A049AE-6F0D-4DAC-6D1A-54079C723411}"/>
              </a:ext>
            </a:extLst>
          </p:cNvPr>
          <p:cNvGrpSpPr/>
          <p:nvPr/>
        </p:nvGrpSpPr>
        <p:grpSpPr>
          <a:xfrm>
            <a:off x="105622" y="3091745"/>
            <a:ext cx="1752549" cy="454529"/>
            <a:chOff x="19271" y="3115819"/>
            <a:chExt cx="2230230" cy="544043"/>
          </a:xfrm>
        </p:grpSpPr>
        <p:pic>
          <p:nvPicPr>
            <p:cNvPr id="7" name="Picture 6">
              <a:extLst>
                <a:ext uri="{FF2B5EF4-FFF2-40B4-BE49-F238E27FC236}">
                  <a16:creationId xmlns:a16="http://schemas.microsoft.com/office/drawing/2014/main" id="{E0921280-BF2F-E7BB-423C-81490F0AE3C8}"/>
                </a:ext>
              </a:extLst>
            </p:cNvPr>
            <p:cNvPicPr>
              <a:picLocks noChangeAspect="1"/>
            </p:cNvPicPr>
            <p:nvPr/>
          </p:nvPicPr>
          <p:blipFill>
            <a:blip r:embed="rId4"/>
            <a:stretch>
              <a:fillRect/>
            </a:stretch>
          </p:blipFill>
          <p:spPr>
            <a:xfrm>
              <a:off x="19271" y="3115819"/>
              <a:ext cx="663250" cy="544043"/>
            </a:xfrm>
            <a:prstGeom prst="rect">
              <a:avLst/>
            </a:prstGeom>
          </p:spPr>
        </p:pic>
        <p:sp>
          <p:nvSpPr>
            <p:cNvPr id="9" name="TextBox 3">
              <a:extLst>
                <a:ext uri="{FF2B5EF4-FFF2-40B4-BE49-F238E27FC236}">
                  <a16:creationId xmlns:a16="http://schemas.microsoft.com/office/drawing/2014/main" id="{12EE0278-687A-0BA5-4538-FFD0DCD1961D}"/>
                </a:ext>
              </a:extLst>
            </p:cNvPr>
            <p:cNvSpPr txBox="1"/>
            <p:nvPr/>
          </p:nvSpPr>
          <p:spPr>
            <a:xfrm>
              <a:off x="559057" y="3175590"/>
              <a:ext cx="1690444" cy="33155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b="1" dirty="0"/>
                <a:t>Application Tasks:</a:t>
              </a:r>
            </a:p>
          </p:txBody>
        </p:sp>
      </p:grpSp>
      <p:grpSp>
        <p:nvGrpSpPr>
          <p:cNvPr id="11" name="Group 10">
            <a:extLst>
              <a:ext uri="{FF2B5EF4-FFF2-40B4-BE49-F238E27FC236}">
                <a16:creationId xmlns:a16="http://schemas.microsoft.com/office/drawing/2014/main" id="{DF230D46-D557-3A99-417B-69C12172B2FF}"/>
              </a:ext>
            </a:extLst>
          </p:cNvPr>
          <p:cNvGrpSpPr/>
          <p:nvPr/>
        </p:nvGrpSpPr>
        <p:grpSpPr>
          <a:xfrm>
            <a:off x="318119" y="501206"/>
            <a:ext cx="1199741" cy="454529"/>
            <a:chOff x="-4037168" y="3233896"/>
            <a:chExt cx="916846" cy="505063"/>
          </a:xfrm>
        </p:grpSpPr>
        <p:sp>
          <p:nvSpPr>
            <p:cNvPr id="15" name="TextBox 14">
              <a:extLst>
                <a:ext uri="{FF2B5EF4-FFF2-40B4-BE49-F238E27FC236}">
                  <a16:creationId xmlns:a16="http://schemas.microsoft.com/office/drawing/2014/main" id="{DE11EA5F-339F-49C8-2906-2EFCAEF8A65E}"/>
                </a:ext>
              </a:extLst>
            </p:cNvPr>
            <p:cNvSpPr txBox="1"/>
            <p:nvPr/>
          </p:nvSpPr>
          <p:spPr>
            <a:xfrm>
              <a:off x="-3632332" y="3327991"/>
              <a:ext cx="512010" cy="37619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t>SLOP:</a:t>
              </a:r>
            </a:p>
          </p:txBody>
        </p:sp>
        <p:pic>
          <p:nvPicPr>
            <p:cNvPr id="16" name="Picture 15">
              <a:extLst>
                <a:ext uri="{FF2B5EF4-FFF2-40B4-BE49-F238E27FC236}">
                  <a16:creationId xmlns:a16="http://schemas.microsoft.com/office/drawing/2014/main" id="{444FB2E9-38C8-DB3F-FB04-F7501A61DDB3}"/>
                </a:ext>
              </a:extLst>
            </p:cNvPr>
            <p:cNvPicPr>
              <a:picLocks noChangeAspect="1"/>
            </p:cNvPicPr>
            <p:nvPr/>
          </p:nvPicPr>
          <p:blipFill>
            <a:blip r:embed="rId5"/>
            <a:stretch>
              <a:fillRect/>
            </a:stretch>
          </p:blipFill>
          <p:spPr>
            <a:xfrm>
              <a:off x="-4037168" y="3233896"/>
              <a:ext cx="505063" cy="505063"/>
            </a:xfrm>
            <a:prstGeom prst="rect">
              <a:avLst/>
            </a:prstGeom>
          </p:spPr>
        </p:pic>
      </p:grpSp>
    </p:spTree>
    <p:extLst>
      <p:ext uri="{BB962C8B-B14F-4D97-AF65-F5344CB8AC3E}">
        <p14:creationId xmlns:p14="http://schemas.microsoft.com/office/powerpoint/2010/main" val="3721606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186655" y="124348"/>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Application of knowledge</a:t>
            </a:r>
            <a:endParaRPr lang="en-GB"/>
          </a:p>
        </p:txBody>
      </p:sp>
      <p:sp>
        <p:nvSpPr>
          <p:cNvPr id="8" name="Rectangle 7">
            <a:extLst>
              <a:ext uri="{FF2B5EF4-FFF2-40B4-BE49-F238E27FC236}">
                <a16:creationId xmlns:a16="http://schemas.microsoft.com/office/drawing/2014/main" id="{BF594251-1DE6-F8F0-5E38-4FF422A66405}"/>
              </a:ext>
            </a:extLst>
          </p:cNvPr>
          <p:cNvSpPr/>
          <p:nvPr/>
        </p:nvSpPr>
        <p:spPr>
          <a:xfrm>
            <a:off x="569867" y="4338159"/>
            <a:ext cx="331470" cy="3086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C638BB0-3BAD-718E-797F-7FBAA461E565}"/>
              </a:ext>
            </a:extLst>
          </p:cNvPr>
          <p:cNvSpPr/>
          <p:nvPr/>
        </p:nvSpPr>
        <p:spPr>
          <a:xfrm>
            <a:off x="569595" y="4927223"/>
            <a:ext cx="331470" cy="3086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A2A34C8-5723-BD49-E1BC-6F521556FA6E}"/>
              </a:ext>
            </a:extLst>
          </p:cNvPr>
          <p:cNvSpPr/>
          <p:nvPr/>
        </p:nvSpPr>
        <p:spPr>
          <a:xfrm>
            <a:off x="569595" y="5370929"/>
            <a:ext cx="331470" cy="3086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1521994-D6E3-0A6A-D20A-630AB0BAE794}"/>
              </a:ext>
            </a:extLst>
          </p:cNvPr>
          <p:cNvSpPr/>
          <p:nvPr/>
        </p:nvSpPr>
        <p:spPr>
          <a:xfrm>
            <a:off x="569867" y="5933721"/>
            <a:ext cx="331470" cy="3086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diagram of a structure&#10;&#10;Description automatically generated">
            <a:extLst>
              <a:ext uri="{FF2B5EF4-FFF2-40B4-BE49-F238E27FC236}">
                <a16:creationId xmlns:a16="http://schemas.microsoft.com/office/drawing/2014/main" id="{9565A8C5-C7F8-65D6-7130-9DFCE173F359}"/>
              </a:ext>
            </a:extLst>
          </p:cNvPr>
          <p:cNvPicPr>
            <a:picLocks noChangeAspect="1"/>
          </p:cNvPicPr>
          <p:nvPr/>
        </p:nvPicPr>
        <p:blipFill>
          <a:blip r:embed="rId2"/>
          <a:stretch>
            <a:fillRect/>
          </a:stretch>
        </p:blipFill>
        <p:spPr>
          <a:xfrm>
            <a:off x="0" y="3219864"/>
            <a:ext cx="6853846" cy="3466272"/>
          </a:xfrm>
          <a:prstGeom prst="rect">
            <a:avLst/>
          </a:prstGeom>
        </p:spPr>
      </p:pic>
      <p:sp>
        <p:nvSpPr>
          <p:cNvPr id="18" name="TextBox 17">
            <a:extLst>
              <a:ext uri="{FF2B5EF4-FFF2-40B4-BE49-F238E27FC236}">
                <a16:creationId xmlns:a16="http://schemas.microsoft.com/office/drawing/2014/main" id="{5BAE3C25-6FBE-FB47-EFC1-499996618D25}"/>
              </a:ext>
            </a:extLst>
          </p:cNvPr>
          <p:cNvSpPr txBox="1"/>
          <p:nvPr/>
        </p:nvSpPr>
        <p:spPr>
          <a:xfrm>
            <a:off x="274235" y="655780"/>
            <a:ext cx="61285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Task 4: </a:t>
            </a:r>
            <a:r>
              <a:rPr lang="en-US" sz="1200" dirty="0">
                <a:latin typeface="Calibri"/>
                <a:cs typeface="Arial"/>
              </a:rPr>
              <a:t>Decide whether the words on the board are a cell, tissue, organ, organ system or and organism. </a:t>
            </a:r>
            <a:endParaRPr lang="en-US" sz="1200">
              <a:latin typeface="Calibri"/>
              <a:cs typeface="Calibri"/>
            </a:endParaRPr>
          </a:p>
          <a:p>
            <a:r>
              <a:rPr lang="en-US" sz="1200" dirty="0">
                <a:latin typeface="Calibri"/>
                <a:cs typeface="Arial"/>
              </a:rPr>
              <a:t>Place your choices in the hierarchy table below. </a:t>
            </a:r>
            <a:endParaRPr lang="en-US" sz="1200" dirty="0">
              <a:latin typeface="Calibri"/>
              <a:cs typeface="Calibri"/>
            </a:endParaRPr>
          </a:p>
          <a:p>
            <a:endParaRPr lang="en-US" sz="1200" dirty="0">
              <a:cs typeface="Calibri"/>
            </a:endParaRPr>
          </a:p>
        </p:txBody>
      </p:sp>
    </p:spTree>
    <p:extLst>
      <p:ext uri="{BB962C8B-B14F-4D97-AF65-F5344CB8AC3E}">
        <p14:creationId xmlns:p14="http://schemas.microsoft.com/office/powerpoint/2010/main" val="956321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579111"/>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Additional space</a:t>
            </a:r>
            <a:endParaRPr lang="en-GB"/>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3524885"/>
            <a:ext cx="6466341" cy="6074675"/>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sp>
        <p:nvSpPr>
          <p:cNvPr id="7" name="Rectangle 6">
            <a:extLst>
              <a:ext uri="{FF2B5EF4-FFF2-40B4-BE49-F238E27FC236}">
                <a16:creationId xmlns:a16="http://schemas.microsoft.com/office/drawing/2014/main" id="{941DF07A-7A09-B862-F9DB-02BDE105DABD}"/>
              </a:ext>
            </a:extLst>
          </p:cNvPr>
          <p:cNvSpPr/>
          <p:nvPr/>
        </p:nvSpPr>
        <p:spPr>
          <a:xfrm>
            <a:off x="214085" y="218597"/>
            <a:ext cx="6466341" cy="321844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6C3AF010-8A62-9AC4-09CB-200EA2066F89}"/>
              </a:ext>
            </a:extLst>
          </p:cNvPr>
          <p:cNvSpPr txBox="1"/>
          <p:nvPr/>
        </p:nvSpPr>
        <p:spPr>
          <a:xfrm>
            <a:off x="265815" y="218596"/>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DF5BF58-630F-22AA-6DD4-D7494A863A51}"/>
              </a:ext>
            </a:extLst>
          </p:cNvPr>
          <p:cNvSpPr txBox="1"/>
          <p:nvPr/>
        </p:nvSpPr>
        <p:spPr>
          <a:xfrm>
            <a:off x="269240" y="587930"/>
            <a:ext cx="6396672" cy="2849113"/>
          </a:xfrm>
          <a:prstGeom prst="rect">
            <a:avLst/>
          </a:prstGeom>
          <a:noFill/>
        </p:spPr>
        <p:txBody>
          <a:bodyPr wrap="square" rtlCol="0">
            <a:spAutoFit/>
          </a:bodyPr>
          <a:lstStyle/>
          <a:p>
            <a:r>
              <a:rPr lang="en-GB" sz="1200"/>
              <a:t>Answer the core knowledge question below </a:t>
            </a:r>
            <a:r>
              <a:rPr lang="en-GB" sz="1200" i="1" u="sng"/>
              <a:t>in full sentences</a:t>
            </a:r>
          </a:p>
          <a:p>
            <a:endParaRPr lang="en-GB" sz="700" i="1" u="sng"/>
          </a:p>
          <a:p>
            <a:pPr>
              <a:lnSpc>
                <a:spcPct val="150000"/>
              </a:lnSpc>
            </a:pPr>
            <a:r>
              <a:rPr lang="en-GB" sz="120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a:t>2.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a:p>
            <a:pPr>
              <a:lnSpc>
                <a:spcPct val="150000"/>
              </a:lnSpc>
            </a:pPr>
            <a:r>
              <a:rPr lang="en-GB" sz="1200"/>
              <a:t>3.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p:txBody>
      </p:sp>
      <p:pic>
        <p:nvPicPr>
          <p:cNvPr id="12" name="Picture 1791846066" descr="A picture containing text, vector graphics&#10;&#10;Description automatically generated">
            <a:extLst>
              <a:ext uri="{FF2B5EF4-FFF2-40B4-BE49-F238E27FC236}">
                <a16:creationId xmlns:a16="http://schemas.microsoft.com/office/drawing/2014/main" id="{EFDF03FA-5DF8-B6D7-2293-0A72AC035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848" y="218596"/>
            <a:ext cx="566448" cy="8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832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2945487"/>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2924764"/>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2973976"/>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2864756"/>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2625511892"/>
              </p:ext>
            </p:extLst>
          </p:nvPr>
        </p:nvGraphicFramePr>
        <p:xfrm>
          <a:off x="239258" y="3393166"/>
          <a:ext cx="6437312" cy="1961735"/>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piece of equipment (apparatus) that is used to see microscope objects – things that are too small to see with the naked eye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a:solidFill>
                            <a:schemeClr val="tx1"/>
                          </a:solidFill>
                          <a:effectLst/>
                          <a:latin typeface="+mn-lt"/>
                        </a:rPr>
                        <a:t> </a:t>
                      </a:r>
                      <a:r>
                        <a:rPr lang="en-GB" sz="1200" b="0" i="0">
                          <a:solidFill>
                            <a:schemeClr val="tx1"/>
                          </a:solidFill>
                          <a:effectLst/>
                          <a:latin typeface="+mn-lt"/>
                        </a:rPr>
                        <a:t>The terms used to describe something that we might observe under a microscope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a:solidFill>
                            <a:schemeClr val="tx1"/>
                          </a:solidFill>
                          <a:effectLst/>
                          <a:latin typeface="+mn-lt"/>
                        </a:rPr>
                        <a:t> </a:t>
                      </a:r>
                      <a:r>
                        <a:rPr lang="en-GB" sz="1200" b="0" i="0">
                          <a:solidFill>
                            <a:schemeClr val="tx1"/>
                          </a:solidFill>
                          <a:effectLst/>
                          <a:latin typeface="+mn-lt"/>
                        </a:rPr>
                        <a:t>The part of the microscope that the user puts their eye to that magnifies the image of the specimen you are observing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r h="380950">
                <a:tc>
                  <a:txBody>
                    <a:bodyPr/>
                    <a:lstStyle/>
                    <a:p>
                      <a:pPr>
                        <a:lnSpc>
                          <a:spcPct val="107000"/>
                        </a:lnSpc>
                        <a:spcAft>
                          <a:spcPts val="800"/>
                        </a:spcAft>
                      </a:pP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b="0" i="0">
                          <a:solidFill>
                            <a:schemeClr val="tx1"/>
                          </a:solidFill>
                          <a:effectLst/>
                          <a:latin typeface="+mn-lt"/>
                        </a:rPr>
                        <a:t>One of three or four lenses of the microscope that are closest to the specimen to help magnify the image by different amounts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1479756"/>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775379"/>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24225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33" y="1675463"/>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239258" y="1197558"/>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306287" y="1565862"/>
            <a:ext cx="5152980" cy="1200329"/>
          </a:xfrm>
          <a:prstGeom prst="rect">
            <a:avLst/>
          </a:prstGeom>
          <a:noFill/>
        </p:spPr>
        <p:txBody>
          <a:bodyPr wrap="square" rtlCol="0">
            <a:spAutoFit/>
          </a:bodyPr>
          <a:lstStyle/>
          <a:p>
            <a:pPr marL="134938" indent="-134938" algn="l" rtl="0" fontAlgn="base">
              <a:buFont typeface="Arial" panose="020B0604020202020204" pitchFamily="34" charset="0"/>
              <a:buChar char="•"/>
            </a:pPr>
            <a:r>
              <a:rPr lang="en-GB" sz="1200"/>
              <a:t>That a</a:t>
            </a:r>
            <a:r>
              <a:rPr lang="en-GB" sz="1200" b="0">
                <a:effectLst/>
              </a:rPr>
              <a:t> light microscope can be used to view objects that are too small to see with the naked eye </a:t>
            </a:r>
          </a:p>
          <a:p>
            <a:pPr marL="134938" indent="-134938" algn="l" rtl="0" fontAlgn="base">
              <a:buFont typeface="Arial" panose="020B0604020202020204" pitchFamily="34" charset="0"/>
              <a:buChar char="•"/>
            </a:pPr>
            <a:endParaRPr lang="en-GB" sz="1200" b="0">
              <a:effectLst/>
            </a:endParaRPr>
          </a:p>
          <a:p>
            <a:pPr marL="134938" indent="-134938" algn="l" rtl="0" fontAlgn="base">
              <a:buFont typeface="Arial" panose="020B0604020202020204" pitchFamily="34" charset="0"/>
              <a:buChar char="•"/>
            </a:pPr>
            <a:r>
              <a:rPr lang="en-GB" sz="1200"/>
              <a:t>T</a:t>
            </a:r>
            <a:r>
              <a:rPr lang="en-GB" sz="1200" b="0">
                <a:effectLst/>
              </a:rPr>
              <a:t>he key parts of the microscope including the: stage, eyepiece lens, objective lens, focussing wheel. </a:t>
            </a:r>
          </a:p>
          <a:p>
            <a:pPr marL="285750" indent="-285750">
              <a:buFont typeface="Arial" panose="020B0604020202020204" pitchFamily="34" charset="0"/>
              <a:buChar char="•"/>
            </a:pPr>
            <a:endParaRPr lang="en-GB" sz="1200"/>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39258" y="82845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167030" y="54271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Lesson content</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99018" y="386770"/>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How can you observe an animal cell? (Part 1)</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pic>
        <p:nvPicPr>
          <p:cNvPr id="9" name="Picture 8" descr="A picture containing microscope, scientific instrument&#10;&#10;Description automatically generated">
            <a:extLst>
              <a:ext uri="{FF2B5EF4-FFF2-40B4-BE49-F238E27FC236}">
                <a16:creationId xmlns:a16="http://schemas.microsoft.com/office/drawing/2014/main" id="{AFD771EB-BF55-BC3A-2649-00134DECBD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258" y="5881650"/>
            <a:ext cx="6422912" cy="3660083"/>
          </a:xfrm>
          <a:prstGeom prst="rect">
            <a:avLst/>
          </a:prstGeom>
          <a:ln>
            <a:solidFill>
              <a:schemeClr val="tx1"/>
            </a:solidFill>
          </a:ln>
        </p:spPr>
      </p:pic>
    </p:spTree>
    <p:extLst>
      <p:ext uri="{BB962C8B-B14F-4D97-AF65-F5344CB8AC3E}">
        <p14:creationId xmlns:p14="http://schemas.microsoft.com/office/powerpoint/2010/main" val="2272837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0C191222-D51D-45DC-67CF-76DE03104E39}"/>
              </a:ext>
            </a:extLst>
          </p:cNvPr>
          <p:cNvGraphicFramePr>
            <a:graphicFrameLocks noGrp="1"/>
          </p:cNvGraphicFramePr>
          <p:nvPr>
            <p:extLst>
              <p:ext uri="{D42A27DB-BD31-4B8C-83A1-F6EECF244321}">
                <p14:modId xmlns:p14="http://schemas.microsoft.com/office/powerpoint/2010/main" val="3272512034"/>
              </p:ext>
            </p:extLst>
          </p:nvPr>
        </p:nvGraphicFramePr>
        <p:xfrm>
          <a:off x="210592" y="426694"/>
          <a:ext cx="6436813" cy="6370320"/>
        </p:xfrm>
        <a:graphic>
          <a:graphicData uri="http://schemas.openxmlformats.org/drawingml/2006/table">
            <a:tbl>
              <a:tblPr firstRow="1" bandRow="1">
                <a:tableStyleId>{5C22544A-7EE6-4342-B048-85BDC9FD1C3A}</a:tableStyleId>
              </a:tblPr>
              <a:tblGrid>
                <a:gridCol w="2585360">
                  <a:extLst>
                    <a:ext uri="{9D8B030D-6E8A-4147-A177-3AD203B41FA5}">
                      <a16:colId xmlns:a16="http://schemas.microsoft.com/office/drawing/2014/main" val="447873278"/>
                    </a:ext>
                  </a:extLst>
                </a:gridCol>
                <a:gridCol w="2458082">
                  <a:extLst>
                    <a:ext uri="{9D8B030D-6E8A-4147-A177-3AD203B41FA5}">
                      <a16:colId xmlns:a16="http://schemas.microsoft.com/office/drawing/2014/main" val="1733538364"/>
                    </a:ext>
                  </a:extLst>
                </a:gridCol>
                <a:gridCol w="1393371">
                  <a:extLst>
                    <a:ext uri="{9D8B030D-6E8A-4147-A177-3AD203B41FA5}">
                      <a16:colId xmlns:a16="http://schemas.microsoft.com/office/drawing/2014/main" val="3608002970"/>
                    </a:ext>
                  </a:extLst>
                </a:gridCol>
              </a:tblGrid>
              <a:tr h="575864">
                <a:tc>
                  <a:txBody>
                    <a:bodyPr/>
                    <a:lstStyle/>
                    <a:p>
                      <a:pPr algn="ctr"/>
                      <a:r>
                        <a:rPr lang="en-GB" sz="1600">
                          <a:solidFill>
                            <a:schemeClr val="tx1"/>
                          </a:solidFill>
                        </a:rPr>
                        <a:t>Lesson Title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a:solidFill>
                            <a:schemeClr val="tx1"/>
                          </a:solidFill>
                        </a:rPr>
                        <a:t>Career focus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solidFill>
                        </a:rPr>
                        <a:t>Date when complete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1336576"/>
                  </a:ext>
                </a:extLst>
              </a:tr>
              <a:tr h="529640">
                <a:tc>
                  <a:txBody>
                    <a:bodyPr/>
                    <a:lstStyle/>
                    <a:p>
                      <a:pPr algn="ctr"/>
                      <a:r>
                        <a:rPr lang="en-GB" sz="1600">
                          <a:solidFill>
                            <a:schemeClr val="tx1"/>
                          </a:solidFill>
                        </a:rPr>
                        <a:t>What did Robert Hooke discover?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a:solidFill>
                            <a:schemeClr val="tx1"/>
                          </a:solidFill>
                        </a:rPr>
                        <a:t>Biomedical Science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0301115"/>
                  </a:ext>
                </a:extLst>
              </a:tr>
              <a:tr h="529640">
                <a:tc>
                  <a:txBody>
                    <a:bodyPr/>
                    <a:lstStyle/>
                    <a:p>
                      <a:pPr algn="ctr"/>
                      <a:r>
                        <a:rPr lang="en-GB" sz="1600">
                          <a:solidFill>
                            <a:schemeClr val="tx1"/>
                          </a:solidFill>
                        </a:rPr>
                        <a:t>How are animal cells structured?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a:solidFill>
                            <a:schemeClr val="tx1"/>
                          </a:solidFill>
                        </a:rPr>
                        <a:t>Microbiologist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891450"/>
                  </a:ext>
                </a:extLst>
              </a:tr>
              <a:tr h="529640">
                <a:tc>
                  <a:txBody>
                    <a:bodyPr/>
                    <a:lstStyle/>
                    <a:p>
                      <a:pPr algn="ctr"/>
                      <a:r>
                        <a:rPr lang="en-GB" sz="1600">
                          <a:solidFill>
                            <a:schemeClr val="tx1"/>
                          </a:solidFill>
                        </a:rPr>
                        <a:t>How are livings things organised?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a:solidFill>
                            <a:schemeClr val="tx1"/>
                          </a:solidFill>
                        </a:rPr>
                        <a:t>Surgeon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3553679"/>
                  </a:ext>
                </a:extLst>
              </a:tr>
              <a:tr h="529640">
                <a:tc>
                  <a:txBody>
                    <a:bodyPr/>
                    <a:lstStyle/>
                    <a:p>
                      <a:pPr algn="ctr"/>
                      <a:r>
                        <a:rPr lang="en-GB" sz="1600">
                          <a:solidFill>
                            <a:schemeClr val="tx1"/>
                          </a:solidFill>
                        </a:rPr>
                        <a:t>How can you observe an animal cell? Part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a:solidFill>
                            <a:schemeClr val="tx1"/>
                          </a:solidFill>
                        </a:rPr>
                        <a:t>Cellular biologist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5599535"/>
                  </a:ext>
                </a:extLst>
              </a:tr>
              <a:tr h="529640">
                <a:tc>
                  <a:txBody>
                    <a:bodyPr/>
                    <a:lstStyle/>
                    <a:p>
                      <a:pPr lvl="0" algn="ctr">
                        <a:buNone/>
                      </a:pPr>
                      <a:r>
                        <a:rPr lang="en-GB" sz="1600" b="0" i="0" u="none" strike="noStrike" noProof="0">
                          <a:solidFill>
                            <a:schemeClr val="tx1"/>
                          </a:solidFill>
                          <a:latin typeface="Calibri"/>
                        </a:rPr>
                        <a:t>How can you observe an animal cell? Part 2</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a:solidFill>
                            <a:schemeClr val="tx1"/>
                          </a:solidFill>
                        </a:rPr>
                        <a:t>Virologist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0229620"/>
                  </a:ext>
                </a:extLst>
              </a:tr>
              <a:tr h="529640">
                <a:tc>
                  <a:txBody>
                    <a:bodyPr/>
                    <a:lstStyle/>
                    <a:p>
                      <a:pPr algn="ctr"/>
                      <a:r>
                        <a:rPr lang="en-GB" sz="1600">
                          <a:solidFill>
                            <a:schemeClr val="tx1"/>
                          </a:solidFill>
                        </a:rPr>
                        <a:t>How is the skeleton structured?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a:solidFill>
                            <a:schemeClr val="tx1"/>
                          </a:solidFill>
                        </a:rPr>
                        <a:t>Prosthetic limb designer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9875590"/>
                  </a:ext>
                </a:extLst>
              </a:tr>
              <a:tr h="529640">
                <a:tc>
                  <a:txBody>
                    <a:bodyPr/>
                    <a:lstStyle/>
                    <a:p>
                      <a:pPr algn="ctr"/>
                      <a:r>
                        <a:rPr lang="en-GB" sz="1600">
                          <a:solidFill>
                            <a:schemeClr val="tx1"/>
                          </a:solidFill>
                        </a:rPr>
                        <a:t>How do joints allow our skeleton to move?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a:solidFill>
                            <a:schemeClr val="tx1"/>
                          </a:solidFill>
                        </a:rPr>
                        <a:t>Physiotherapist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7757733"/>
                  </a:ext>
                </a:extLst>
              </a:tr>
              <a:tr h="529640">
                <a:tc>
                  <a:txBody>
                    <a:bodyPr/>
                    <a:lstStyle/>
                    <a:p>
                      <a:pPr algn="ctr"/>
                      <a:r>
                        <a:rPr lang="en-GB" sz="1600">
                          <a:solidFill>
                            <a:schemeClr val="tx1"/>
                          </a:solidFill>
                        </a:rPr>
                        <a:t>How do muscles move the skeleton?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a:solidFill>
                            <a:schemeClr val="tx1"/>
                          </a:solidFill>
                        </a:rPr>
                        <a:t>Sport scientist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6877084"/>
                  </a:ext>
                </a:extLst>
              </a:tr>
              <a:tr h="529640">
                <a:tc>
                  <a:txBody>
                    <a:bodyPr/>
                    <a:lstStyle/>
                    <a:p>
                      <a:pPr algn="ctr"/>
                      <a:r>
                        <a:rPr lang="en-GB" sz="1600">
                          <a:solidFill>
                            <a:schemeClr val="tx1"/>
                          </a:solidFill>
                        </a:rPr>
                        <a:t>How are muscles and bones connected?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a:solidFill>
                            <a:schemeClr val="tx1"/>
                          </a:solidFill>
                        </a:rPr>
                        <a:t>Developmental biologist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1418205"/>
                  </a:ext>
                </a:extLst>
              </a:tr>
              <a:tr h="529640">
                <a:tc>
                  <a:txBody>
                    <a:bodyPr/>
                    <a:lstStyle/>
                    <a:p>
                      <a:pPr algn="ctr"/>
                      <a:r>
                        <a:rPr lang="en-GB" sz="1600">
                          <a:solidFill>
                            <a:schemeClr val="tx1"/>
                          </a:solidFill>
                        </a:rPr>
                        <a:t>What we have we learnt in this 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a:solidFill>
                            <a:schemeClr val="tx1"/>
                          </a:solidFill>
                        </a:rPr>
                        <a:t>Biomedical Science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430990"/>
                  </a:ext>
                </a:extLst>
              </a:tr>
            </a:tbl>
          </a:graphicData>
        </a:graphic>
      </p:graphicFrame>
      <p:grpSp>
        <p:nvGrpSpPr>
          <p:cNvPr id="4" name="Group 3">
            <a:extLst>
              <a:ext uri="{FF2B5EF4-FFF2-40B4-BE49-F238E27FC236}">
                <a16:creationId xmlns:a16="http://schemas.microsoft.com/office/drawing/2014/main" id="{4108A23F-270A-A965-0DCD-79A6582BD454}"/>
              </a:ext>
            </a:extLst>
          </p:cNvPr>
          <p:cNvGrpSpPr/>
          <p:nvPr/>
        </p:nvGrpSpPr>
        <p:grpSpPr>
          <a:xfrm>
            <a:off x="135728" y="8044187"/>
            <a:ext cx="2431267" cy="544043"/>
            <a:chOff x="19271" y="3115819"/>
            <a:chExt cx="2431267" cy="544043"/>
          </a:xfrm>
        </p:grpSpPr>
        <p:pic>
          <p:nvPicPr>
            <p:cNvPr id="5" name="Picture 4">
              <a:extLst>
                <a:ext uri="{FF2B5EF4-FFF2-40B4-BE49-F238E27FC236}">
                  <a16:creationId xmlns:a16="http://schemas.microsoft.com/office/drawing/2014/main" id="{EE2FB4B6-CF38-74C7-081D-F4EFCCED0AFE}"/>
                </a:ext>
              </a:extLst>
            </p:cNvPr>
            <p:cNvPicPr>
              <a:picLocks noChangeAspect="1"/>
            </p:cNvPicPr>
            <p:nvPr/>
          </p:nvPicPr>
          <p:blipFill>
            <a:blip r:embed="rId2"/>
            <a:stretch>
              <a:fillRect/>
            </a:stretch>
          </p:blipFill>
          <p:spPr>
            <a:xfrm>
              <a:off x="19271" y="3115819"/>
              <a:ext cx="663250" cy="544043"/>
            </a:xfrm>
            <a:prstGeom prst="rect">
              <a:avLst/>
            </a:prstGeom>
          </p:spPr>
        </p:pic>
        <p:sp>
          <p:nvSpPr>
            <p:cNvPr id="6" name="TextBox 3">
              <a:extLst>
                <a:ext uri="{FF2B5EF4-FFF2-40B4-BE49-F238E27FC236}">
                  <a16:creationId xmlns:a16="http://schemas.microsoft.com/office/drawing/2014/main" id="{81397F8E-ACBB-3390-4D11-EF00DD0544E4}"/>
                </a:ext>
              </a:extLst>
            </p:cNvPr>
            <p:cNvSpPr txBox="1"/>
            <p:nvPr/>
          </p:nvSpPr>
          <p:spPr>
            <a:xfrm>
              <a:off x="559058" y="3175591"/>
              <a:ext cx="189148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1"/>
                <a:t>Application Tasks:</a:t>
              </a:r>
            </a:p>
          </p:txBody>
        </p:sp>
      </p:grpSp>
      <p:grpSp>
        <p:nvGrpSpPr>
          <p:cNvPr id="8" name="Group 7">
            <a:extLst>
              <a:ext uri="{FF2B5EF4-FFF2-40B4-BE49-F238E27FC236}">
                <a16:creationId xmlns:a16="http://schemas.microsoft.com/office/drawing/2014/main" id="{26537664-66A0-8D90-32F0-07E6AC23DFFB}"/>
              </a:ext>
            </a:extLst>
          </p:cNvPr>
          <p:cNvGrpSpPr/>
          <p:nvPr/>
        </p:nvGrpSpPr>
        <p:grpSpPr>
          <a:xfrm>
            <a:off x="211058" y="7023010"/>
            <a:ext cx="1135292" cy="505063"/>
            <a:chOff x="-4037168" y="3233896"/>
            <a:chExt cx="1135292" cy="505063"/>
          </a:xfrm>
        </p:grpSpPr>
        <p:sp>
          <p:nvSpPr>
            <p:cNvPr id="9" name="TextBox 7">
              <a:extLst>
                <a:ext uri="{FF2B5EF4-FFF2-40B4-BE49-F238E27FC236}">
                  <a16:creationId xmlns:a16="http://schemas.microsoft.com/office/drawing/2014/main" id="{0ECF95DF-18FE-51F6-3DE4-30C800686E60}"/>
                </a:ext>
              </a:extLst>
            </p:cNvPr>
            <p:cNvSpPr txBox="1"/>
            <p:nvPr/>
          </p:nvSpPr>
          <p:spPr>
            <a:xfrm>
              <a:off x="-3632332" y="3327991"/>
              <a:ext cx="73045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1" dirty="0"/>
                <a:t>SLOP:</a:t>
              </a:r>
            </a:p>
          </p:txBody>
        </p:sp>
        <p:pic>
          <p:nvPicPr>
            <p:cNvPr id="11" name="Picture 10">
              <a:extLst>
                <a:ext uri="{FF2B5EF4-FFF2-40B4-BE49-F238E27FC236}">
                  <a16:creationId xmlns:a16="http://schemas.microsoft.com/office/drawing/2014/main" id="{37BD7732-9E32-6344-1A78-1DBD413527D0}"/>
                </a:ext>
              </a:extLst>
            </p:cNvPr>
            <p:cNvPicPr>
              <a:picLocks noChangeAspect="1"/>
            </p:cNvPicPr>
            <p:nvPr/>
          </p:nvPicPr>
          <p:blipFill>
            <a:blip r:embed="rId3"/>
            <a:stretch>
              <a:fillRect/>
            </a:stretch>
          </p:blipFill>
          <p:spPr>
            <a:xfrm>
              <a:off x="-4037168" y="3233896"/>
              <a:ext cx="505063" cy="505063"/>
            </a:xfrm>
            <a:prstGeom prst="rect">
              <a:avLst/>
            </a:prstGeom>
          </p:spPr>
        </p:pic>
      </p:grpSp>
      <p:sp>
        <p:nvSpPr>
          <p:cNvPr id="12" name="TextBox 11">
            <a:extLst>
              <a:ext uri="{FF2B5EF4-FFF2-40B4-BE49-F238E27FC236}">
                <a16:creationId xmlns:a16="http://schemas.microsoft.com/office/drawing/2014/main" id="{B22864D4-4902-1DC3-3C43-9C1B0B1B6FE7}"/>
              </a:ext>
            </a:extLst>
          </p:cNvPr>
          <p:cNvSpPr txBox="1"/>
          <p:nvPr/>
        </p:nvSpPr>
        <p:spPr>
          <a:xfrm>
            <a:off x="1430650" y="6987234"/>
            <a:ext cx="5362746"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dirty="0"/>
              <a:t>SLOP stands for </a:t>
            </a:r>
            <a:r>
              <a:rPr lang="en-GB" sz="1400" b="1" dirty="0"/>
              <a:t>‘Shed Loads of Practice’. </a:t>
            </a:r>
            <a:r>
              <a:rPr lang="en-GB" sz="1400" dirty="0"/>
              <a:t>When investigating expertise, the one common factor is a large amount of practice. That practice is most effective when blocked together early on.</a:t>
            </a:r>
          </a:p>
        </p:txBody>
      </p:sp>
      <p:sp>
        <p:nvSpPr>
          <p:cNvPr id="13" name="TextBox 12">
            <a:extLst>
              <a:ext uri="{FF2B5EF4-FFF2-40B4-BE49-F238E27FC236}">
                <a16:creationId xmlns:a16="http://schemas.microsoft.com/office/drawing/2014/main" id="{981B43B8-B826-6FA5-E552-BE6376868783}"/>
              </a:ext>
            </a:extLst>
          </p:cNvPr>
          <p:cNvSpPr txBox="1"/>
          <p:nvPr/>
        </p:nvSpPr>
        <p:spPr>
          <a:xfrm>
            <a:off x="2515303" y="8044187"/>
            <a:ext cx="4342697"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0" i="0">
                <a:solidFill>
                  <a:srgbClr val="040C28"/>
                </a:solidFill>
                <a:effectLst/>
                <a:latin typeface="Google Sans"/>
              </a:rPr>
              <a:t>Demonstrate and deepen understanding of knowledge and disciplinary  skills</a:t>
            </a:r>
            <a:r>
              <a:rPr lang="en-GB" sz="1400" b="0" i="0">
                <a:solidFill>
                  <a:srgbClr val="4D5156"/>
                </a:solidFill>
                <a:effectLst/>
                <a:latin typeface="Google Sans"/>
              </a:rPr>
              <a:t>.</a:t>
            </a:r>
            <a:endParaRPr lang="en-GB" sz="1400"/>
          </a:p>
        </p:txBody>
      </p:sp>
      <p:grpSp>
        <p:nvGrpSpPr>
          <p:cNvPr id="14" name="Group 13">
            <a:extLst>
              <a:ext uri="{FF2B5EF4-FFF2-40B4-BE49-F238E27FC236}">
                <a16:creationId xmlns:a16="http://schemas.microsoft.com/office/drawing/2014/main" id="{4FAD7FD6-9D68-8491-F442-80ABD653141B}"/>
              </a:ext>
            </a:extLst>
          </p:cNvPr>
          <p:cNvGrpSpPr/>
          <p:nvPr/>
        </p:nvGrpSpPr>
        <p:grpSpPr>
          <a:xfrm>
            <a:off x="211298" y="8808089"/>
            <a:ext cx="2266520" cy="705962"/>
            <a:chOff x="208037" y="8650178"/>
            <a:chExt cx="2266520" cy="705962"/>
          </a:xfrm>
        </p:grpSpPr>
        <p:sp>
          <p:nvSpPr>
            <p:cNvPr id="15" name="TextBox 27">
              <a:extLst>
                <a:ext uri="{FF2B5EF4-FFF2-40B4-BE49-F238E27FC236}">
                  <a16:creationId xmlns:a16="http://schemas.microsoft.com/office/drawing/2014/main" id="{23EBF972-B37C-8D58-EB19-3715DB06D481}"/>
                </a:ext>
              </a:extLst>
            </p:cNvPr>
            <p:cNvSpPr txBox="1"/>
            <p:nvPr/>
          </p:nvSpPr>
          <p:spPr>
            <a:xfrm>
              <a:off x="674064" y="8861988"/>
              <a:ext cx="1800493"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1"/>
                <a:t>Core Knowledge:</a:t>
              </a:r>
            </a:p>
          </p:txBody>
        </p:sp>
        <p:pic>
          <p:nvPicPr>
            <p:cNvPr id="16" name="Picture 15" descr="A picture containing text, vector graphics&#10;&#10;Description automatically generated">
              <a:extLst>
                <a:ext uri="{FF2B5EF4-FFF2-40B4-BE49-F238E27FC236}">
                  <a16:creationId xmlns:a16="http://schemas.microsoft.com/office/drawing/2014/main" id="{D47F7852-503E-21AA-34F7-EAA1FB610B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037" y="8650178"/>
              <a:ext cx="466027" cy="705962"/>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30">
            <a:extLst>
              <a:ext uri="{FF2B5EF4-FFF2-40B4-BE49-F238E27FC236}">
                <a16:creationId xmlns:a16="http://schemas.microsoft.com/office/drawing/2014/main" id="{CC119A80-7072-7CDF-B456-7DFAE3EA3473}"/>
              </a:ext>
            </a:extLst>
          </p:cNvPr>
          <p:cNvSpPr txBox="1"/>
          <p:nvPr/>
        </p:nvSpPr>
        <p:spPr>
          <a:xfrm>
            <a:off x="2450699" y="8944142"/>
            <a:ext cx="4342697"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a:solidFill>
                  <a:srgbClr val="040C28"/>
                </a:solidFill>
                <a:latin typeface="Google Sans"/>
              </a:rPr>
              <a:t>Three questions to recap the learning objectives to secure learning for the lesson content.</a:t>
            </a:r>
            <a:endParaRPr lang="en-GB" sz="1400"/>
          </a:p>
        </p:txBody>
      </p:sp>
    </p:spTree>
    <p:extLst>
      <p:ext uri="{BB962C8B-B14F-4D97-AF65-F5344CB8AC3E}">
        <p14:creationId xmlns:p14="http://schemas.microsoft.com/office/powerpoint/2010/main" val="3492580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372791" y="20268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Application of knowledge</a:t>
            </a:r>
            <a:endParaRPr lang="en-GB"/>
          </a:p>
        </p:txBody>
      </p:sp>
      <p:sp>
        <p:nvSpPr>
          <p:cNvPr id="5" name="TextBox 4">
            <a:extLst>
              <a:ext uri="{FF2B5EF4-FFF2-40B4-BE49-F238E27FC236}">
                <a16:creationId xmlns:a16="http://schemas.microsoft.com/office/drawing/2014/main" id="{9B93D694-1558-716C-B78A-3C8113C06964}"/>
              </a:ext>
            </a:extLst>
          </p:cNvPr>
          <p:cNvSpPr txBox="1"/>
          <p:nvPr/>
        </p:nvSpPr>
        <p:spPr>
          <a:xfrm>
            <a:off x="210344" y="657216"/>
            <a:ext cx="6437312" cy="2308324"/>
          </a:xfrm>
          <a:prstGeom prst="rect">
            <a:avLst/>
          </a:prstGeom>
          <a:noFill/>
          <a:ln>
            <a:solidFill>
              <a:schemeClr val="tx1"/>
            </a:solidFill>
          </a:ln>
        </p:spPr>
        <p:txBody>
          <a:bodyPr wrap="square" lIns="91440" tIns="45720" rIns="91440" bIns="45720" rtlCol="0" anchor="t">
            <a:spAutoFit/>
          </a:bodyPr>
          <a:lstStyle/>
          <a:p>
            <a:endParaRPr lang="en-GB" sz="1200" dirty="0"/>
          </a:p>
          <a:p>
            <a:pPr algn="l"/>
            <a:endParaRPr lang="en-GB" sz="1200" b="0" i="0" u="none" strike="noStrike" dirty="0">
              <a:effectLst/>
            </a:endParaRPr>
          </a:p>
          <a:p>
            <a:pPr marL="171450" indent="-171450" algn="l">
              <a:buFont typeface="Arial" panose="020B0604020202020204" pitchFamily="34" charset="0"/>
              <a:buChar char="•"/>
            </a:pPr>
            <a:r>
              <a:rPr lang="en-GB" sz="1200" b="0" i="0" u="none" strike="noStrike" dirty="0">
                <a:effectLst/>
              </a:rPr>
              <a:t>How does a light microscope help us see things that are too small for our eyes?</a:t>
            </a:r>
          </a:p>
          <a:p>
            <a:pPr marL="171450" indent="-171450" algn="l">
              <a:buFont typeface="Arial" panose="020B0604020202020204" pitchFamily="34" charset="0"/>
              <a:buChar char="•"/>
            </a:pPr>
            <a:endParaRPr lang="en-GB" sz="1200" b="0" i="0" u="none" strike="noStrike" dirty="0">
              <a:effectLst/>
            </a:endParaRPr>
          </a:p>
          <a:p>
            <a:pPr marL="171450" indent="-171450" algn="l">
              <a:buFont typeface="Arial" panose="020B0604020202020204" pitchFamily="34" charset="0"/>
              <a:buChar char="•"/>
            </a:pPr>
            <a:r>
              <a:rPr lang="en-GB" sz="1200" b="0" i="0" u="none" strike="noStrike" dirty="0">
                <a:effectLst/>
              </a:rPr>
              <a:t>Which parts of a light microscope collect and magnify the light?</a:t>
            </a:r>
          </a:p>
          <a:p>
            <a:pPr algn="l"/>
            <a:endParaRPr lang="en-GB" sz="1200" b="0" i="0" u="none" strike="noStrike" dirty="0">
              <a:effectLst/>
            </a:endParaRPr>
          </a:p>
          <a:p>
            <a:pPr marL="171450" indent="-171450" algn="l">
              <a:buFont typeface="Arial" panose="020B0604020202020204" pitchFamily="34" charset="0"/>
              <a:buChar char="•"/>
            </a:pPr>
            <a:r>
              <a:rPr lang="en-GB" sz="1200" b="0" i="0" u="none" strike="noStrike" dirty="0">
                <a:effectLst/>
              </a:rPr>
              <a:t>Can you name one thing you could look at under a light microscope?</a:t>
            </a:r>
          </a:p>
          <a:p>
            <a:pPr marL="171450" indent="-171450" algn="l">
              <a:buFont typeface="Arial" panose="020B0604020202020204" pitchFamily="34" charset="0"/>
              <a:buChar char="•"/>
            </a:pPr>
            <a:endParaRPr lang="en-GB" sz="1200" b="0" i="0" u="none" strike="noStrike" dirty="0">
              <a:effectLst/>
            </a:endParaRPr>
          </a:p>
          <a:p>
            <a:pPr marL="171450" indent="-171450" algn="l">
              <a:buFont typeface="Arial" panose="020B0604020202020204" pitchFamily="34" charset="0"/>
              <a:buChar char="•"/>
            </a:pPr>
            <a:r>
              <a:rPr lang="en-GB" sz="1200" b="0" i="0" u="none" strike="noStrike" dirty="0">
                <a:effectLst/>
              </a:rPr>
              <a:t>How do you adjust the focus of a light microscope?</a:t>
            </a:r>
            <a:endParaRPr lang="en-GB" sz="1200" b="0" i="0" u="none" strike="noStrike" dirty="0">
              <a:effectLst/>
              <a:cs typeface="Calibri" panose="020F0502020204030204"/>
            </a:endParaRPr>
          </a:p>
          <a:p>
            <a:pPr algn="l"/>
            <a:endParaRPr lang="en-GB" sz="1200" b="0" i="0" u="none" strike="noStrike" dirty="0">
              <a:effectLst/>
              <a:cs typeface="Calibri" panose="020F0502020204030204"/>
            </a:endParaRPr>
          </a:p>
          <a:p>
            <a:pPr marL="171450" indent="-171450" algn="l">
              <a:buFont typeface="Arial" panose="020B0604020202020204" pitchFamily="34" charset="0"/>
              <a:buChar char="•"/>
            </a:pPr>
            <a:r>
              <a:rPr lang="en-GB" sz="1200" b="0" i="0" u="none" strike="noStrike" dirty="0">
                <a:effectLst/>
              </a:rPr>
              <a:t>What are some safety precautions you should follow when using a light microscope?</a:t>
            </a:r>
            <a:r>
              <a:rPr lang="en-GB" sz="1200" dirty="0"/>
              <a:t> </a:t>
            </a:r>
          </a:p>
          <a:p>
            <a:endParaRPr lang="en-GB" sz="1200" dirty="0"/>
          </a:p>
        </p:txBody>
      </p:sp>
      <p:sp>
        <p:nvSpPr>
          <p:cNvPr id="6" name="TextBox 5">
            <a:extLst>
              <a:ext uri="{FF2B5EF4-FFF2-40B4-BE49-F238E27FC236}">
                <a16:creationId xmlns:a16="http://schemas.microsoft.com/office/drawing/2014/main" id="{D1FF3E5C-1878-B2E1-00F1-B65710369122}"/>
              </a:ext>
            </a:extLst>
          </p:cNvPr>
          <p:cNvSpPr txBox="1"/>
          <p:nvPr/>
        </p:nvSpPr>
        <p:spPr>
          <a:xfrm>
            <a:off x="210344" y="3372562"/>
            <a:ext cx="6437312" cy="3231654"/>
          </a:xfrm>
          <a:prstGeom prst="rect">
            <a:avLst/>
          </a:prstGeom>
          <a:noFill/>
          <a:ln>
            <a:solidFill>
              <a:schemeClr val="tx1"/>
            </a:solidFill>
          </a:ln>
        </p:spPr>
        <p:txBody>
          <a:bodyPr wrap="square" rtlCol="0">
            <a:spAutoFit/>
          </a:bodyPr>
          <a:lstStyle/>
          <a:p>
            <a:r>
              <a:rPr lang="en-GB" sz="1200" dirty="0"/>
              <a:t>                                                            </a:t>
            </a:r>
            <a:r>
              <a:rPr lang="en-GB" sz="1400" dirty="0"/>
              <a:t>Task 2: Label the different parts of the microscope</a:t>
            </a:r>
            <a:r>
              <a:rPr lang="en-GB" sz="1200" dirty="0"/>
              <a:t>:</a:t>
            </a:r>
          </a:p>
          <a:p>
            <a:endParaRPr lang="en-GB" sz="1200" dirty="0"/>
          </a:p>
          <a:p>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p:txBody>
      </p:sp>
      <p:sp>
        <p:nvSpPr>
          <p:cNvPr id="3" name="TextBox 2">
            <a:extLst>
              <a:ext uri="{FF2B5EF4-FFF2-40B4-BE49-F238E27FC236}">
                <a16:creationId xmlns:a16="http://schemas.microsoft.com/office/drawing/2014/main" id="{A2C54742-C497-FA52-B939-12B5A9EDC410}"/>
              </a:ext>
            </a:extLst>
          </p:cNvPr>
          <p:cNvSpPr txBox="1"/>
          <p:nvPr/>
        </p:nvSpPr>
        <p:spPr>
          <a:xfrm>
            <a:off x="210344" y="6593287"/>
            <a:ext cx="6401312" cy="3231654"/>
          </a:xfrm>
          <a:prstGeom prst="rect">
            <a:avLst/>
          </a:prstGeom>
          <a:noFill/>
          <a:ln>
            <a:solidFill>
              <a:schemeClr val="tx1"/>
            </a:solidFill>
          </a:ln>
        </p:spPr>
        <p:txBody>
          <a:bodyPr wrap="square" lIns="91440" tIns="45720" rIns="91440" bIns="45720" rtlCol="0" anchor="t">
            <a:spAutoFit/>
          </a:bodyPr>
          <a:lstStyle/>
          <a:p>
            <a:r>
              <a:rPr lang="en-GB" sz="1200" dirty="0"/>
              <a:t>Task 3: </a:t>
            </a:r>
            <a:r>
              <a:rPr lang="en-GB" sz="1200" dirty="0">
                <a:solidFill>
                  <a:srgbClr val="002060"/>
                </a:solidFill>
                <a:latin typeface="Calibri"/>
                <a:cs typeface="Arial"/>
              </a:rPr>
              <a:t>You will be given a range of microscope images generated under the light microscope. </a:t>
            </a:r>
            <a:endParaRPr lang="en-US" sz="1200" dirty="0">
              <a:latin typeface="Calibri"/>
              <a:cs typeface="Calibri"/>
            </a:endParaRPr>
          </a:p>
          <a:p>
            <a:r>
              <a:rPr lang="en-GB" sz="1200" dirty="0">
                <a:solidFill>
                  <a:srgbClr val="002060"/>
                </a:solidFill>
                <a:latin typeface="Calibri"/>
                <a:cs typeface="Arial"/>
              </a:rPr>
              <a:t>For each image you must do the following:</a:t>
            </a:r>
            <a:endParaRPr lang="en-GB" sz="1200" dirty="0">
              <a:latin typeface="Calibri"/>
              <a:cs typeface="Calibri"/>
            </a:endParaRPr>
          </a:p>
          <a:p>
            <a:r>
              <a:rPr lang="en-GB" sz="1200" dirty="0">
                <a:solidFill>
                  <a:srgbClr val="D8D8D8"/>
                </a:solidFill>
                <a:ea typeface="+mn-lt"/>
                <a:cs typeface="+mn-lt"/>
              </a:rPr>
              <a:t>▪</a:t>
            </a:r>
            <a:r>
              <a:rPr lang="en-GB" sz="1200" dirty="0">
                <a:solidFill>
                  <a:srgbClr val="002060"/>
                </a:solidFill>
                <a:latin typeface="Calibri"/>
                <a:cs typeface="Arial"/>
              </a:rPr>
              <a:t>Describe how you would </a:t>
            </a:r>
            <a:r>
              <a:rPr lang="en-GB" sz="1200" b="1" u="sng" dirty="0">
                <a:solidFill>
                  <a:srgbClr val="002060"/>
                </a:solidFill>
                <a:latin typeface="Calibri"/>
                <a:cs typeface="Arial"/>
              </a:rPr>
              <a:t>adjust</a:t>
            </a:r>
            <a:r>
              <a:rPr lang="en-GB" sz="1200" dirty="0">
                <a:solidFill>
                  <a:srgbClr val="002060"/>
                </a:solidFill>
                <a:latin typeface="Calibri"/>
                <a:cs typeface="Arial"/>
              </a:rPr>
              <a:t> the light microscope to make the image easier to see.</a:t>
            </a:r>
            <a:endParaRPr lang="en-GB" sz="1200" dirty="0">
              <a:latin typeface="Calibri"/>
              <a:cs typeface="Calibri"/>
            </a:endParaRPr>
          </a:p>
          <a:p>
            <a:r>
              <a:rPr lang="en-GB" sz="1200" dirty="0">
                <a:solidFill>
                  <a:srgbClr val="D8D8D8"/>
                </a:solidFill>
                <a:ea typeface="+mn-lt"/>
                <a:cs typeface="+mn-lt"/>
              </a:rPr>
              <a:t>▪</a:t>
            </a:r>
            <a:r>
              <a:rPr lang="en-GB" sz="1200" dirty="0">
                <a:solidFill>
                  <a:srgbClr val="002060"/>
                </a:solidFill>
                <a:latin typeface="Calibri"/>
                <a:cs typeface="Arial"/>
              </a:rPr>
              <a:t>State any </a:t>
            </a:r>
            <a:r>
              <a:rPr lang="en-GB" sz="1200" b="1" u="sng" dirty="0">
                <a:solidFill>
                  <a:srgbClr val="002060"/>
                </a:solidFill>
                <a:latin typeface="Calibri"/>
                <a:cs typeface="Arial"/>
              </a:rPr>
              <a:t>cell organelles</a:t>
            </a:r>
            <a:r>
              <a:rPr lang="en-GB" sz="1200" dirty="0">
                <a:solidFill>
                  <a:srgbClr val="002060"/>
                </a:solidFill>
                <a:latin typeface="Calibri"/>
                <a:cs typeface="Arial"/>
              </a:rPr>
              <a:t> that can be seen in the image.</a:t>
            </a:r>
            <a:endParaRPr lang="en-GB" sz="1200">
              <a:latin typeface="Calibri"/>
              <a:cs typeface="Calibri"/>
            </a:endParaRPr>
          </a:p>
          <a:p>
            <a:r>
              <a:rPr lang="en-GB" sz="1200" dirty="0">
                <a:solidFill>
                  <a:srgbClr val="D8D8D8"/>
                </a:solidFill>
                <a:ea typeface="+mn-lt"/>
                <a:cs typeface="+mn-lt"/>
              </a:rPr>
              <a:t>▪</a:t>
            </a:r>
            <a:r>
              <a:rPr lang="en-GB" sz="1200" dirty="0">
                <a:solidFill>
                  <a:srgbClr val="002060"/>
                </a:solidFill>
                <a:latin typeface="Calibri"/>
                <a:cs typeface="Arial"/>
              </a:rPr>
              <a:t>You could state an organelle that </a:t>
            </a:r>
            <a:r>
              <a:rPr lang="en-GB" sz="1200" b="1" u="sng" dirty="0">
                <a:solidFill>
                  <a:srgbClr val="002060"/>
                </a:solidFill>
                <a:latin typeface="Calibri"/>
                <a:cs typeface="Arial"/>
              </a:rPr>
              <a:t>cannot</a:t>
            </a:r>
            <a:r>
              <a:rPr lang="en-GB" sz="1200" dirty="0">
                <a:solidFill>
                  <a:srgbClr val="002060"/>
                </a:solidFill>
                <a:latin typeface="Calibri"/>
                <a:cs typeface="Arial"/>
              </a:rPr>
              <a:t> be seen.</a:t>
            </a:r>
            <a:endParaRPr lang="en-GB" sz="1200">
              <a:latin typeface="Calibri"/>
              <a:cs typeface="Calibri"/>
            </a:endParaRPr>
          </a:p>
          <a:p>
            <a:endParaRPr lang="en-GB" sz="1200" dirty="0">
              <a:cs typeface="Calibri"/>
            </a:endParaRPr>
          </a:p>
          <a:p>
            <a:pPr marL="171450" indent="-171450">
              <a:buFont typeface="Arial" panose="020B0604020202020204" pitchFamily="34" charset="0"/>
              <a:buChar char="•"/>
            </a:pPr>
            <a:endParaRPr lang="en-GB" sz="1200" dirty="0">
              <a:cs typeface="Calibri"/>
            </a:endParaRPr>
          </a:p>
          <a:p>
            <a:pPr marL="171450" indent="-171450">
              <a:buFont typeface="Arial" panose="020B0604020202020204" pitchFamily="34" charset="0"/>
              <a:buChar char="•"/>
            </a:pPr>
            <a:endParaRPr lang="en-GB" sz="1200" dirty="0">
              <a:cs typeface="Calibri"/>
            </a:endParaRPr>
          </a:p>
          <a:p>
            <a:endParaRPr lang="en-GB" sz="1200" dirty="0">
              <a:cs typeface="Calibri"/>
            </a:endParaRPr>
          </a:p>
          <a:p>
            <a:pPr marL="171450" indent="-171450">
              <a:buFont typeface="Arial" panose="020B0604020202020204" pitchFamily="34" charset="0"/>
              <a:buChar char="•"/>
            </a:pPr>
            <a:endParaRPr lang="en-GB" sz="1200" dirty="0">
              <a:cs typeface="Calibri"/>
            </a:endParaRPr>
          </a:p>
          <a:p>
            <a:pPr marL="171450" indent="-171450">
              <a:buFont typeface="Arial" panose="020B0604020202020204" pitchFamily="34" charset="0"/>
              <a:buChar char="•"/>
            </a:pPr>
            <a:endParaRPr lang="en-GB" sz="1200" dirty="0">
              <a:cs typeface="Calibri"/>
            </a:endParaRPr>
          </a:p>
          <a:p>
            <a:pPr marL="171450" indent="-171450">
              <a:buFont typeface="Arial" panose="020B0604020202020204" pitchFamily="34" charset="0"/>
              <a:buChar char="•"/>
            </a:pPr>
            <a:endParaRPr lang="en-GB" sz="1200" dirty="0">
              <a:cs typeface="Calibri"/>
            </a:endParaRPr>
          </a:p>
          <a:p>
            <a:pPr marL="171450" indent="-171450">
              <a:buFont typeface="Arial" panose="020B0604020202020204" pitchFamily="34" charset="0"/>
              <a:buChar char="•"/>
            </a:pPr>
            <a:endParaRPr lang="en-GB" sz="1200" dirty="0">
              <a:cs typeface="Calibri"/>
            </a:endParaRPr>
          </a:p>
          <a:p>
            <a:pPr marL="171450" indent="-171450">
              <a:buFont typeface="Arial" panose="020B0604020202020204" pitchFamily="34" charset="0"/>
              <a:buChar char="•"/>
            </a:pPr>
            <a:endParaRPr lang="en-GB" sz="1200" dirty="0">
              <a:cs typeface="Calibri"/>
            </a:endParaRPr>
          </a:p>
          <a:p>
            <a:endParaRPr lang="en-GB" sz="1200" dirty="0">
              <a:cs typeface="Calibri"/>
            </a:endParaRPr>
          </a:p>
          <a:p>
            <a:endParaRPr lang="en-GB" sz="1200" dirty="0">
              <a:cs typeface="Calibri"/>
            </a:endParaRPr>
          </a:p>
          <a:p>
            <a:pPr marL="171450" indent="-171450">
              <a:buFont typeface="Arial" panose="020B0604020202020204" pitchFamily="34" charset="0"/>
              <a:buChar char="•"/>
            </a:pPr>
            <a:endParaRPr lang="en-GB" sz="1200" dirty="0">
              <a:cs typeface="Calibri"/>
            </a:endParaRPr>
          </a:p>
        </p:txBody>
      </p:sp>
      <p:pic>
        <p:nvPicPr>
          <p:cNvPr id="1026" name="Picture 2">
            <a:extLst>
              <a:ext uri="{FF2B5EF4-FFF2-40B4-BE49-F238E27FC236}">
                <a16:creationId xmlns:a16="http://schemas.microsoft.com/office/drawing/2014/main" id="{C7E9BF70-7B44-28DB-80F6-97A20D307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234" y="3789401"/>
            <a:ext cx="2730137" cy="27301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0178C543-66D4-FCF3-C0DC-BBDCE7BC4AB8}"/>
              </a:ext>
            </a:extLst>
          </p:cNvPr>
          <p:cNvCxnSpPr>
            <a:cxnSpLocks/>
          </p:cNvCxnSpPr>
          <p:nvPr/>
        </p:nvCxnSpPr>
        <p:spPr>
          <a:xfrm>
            <a:off x="1672046" y="3931920"/>
            <a:ext cx="134547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92957ADE-3615-4AB0-9B08-9BFFE9AE1D25}"/>
              </a:ext>
            </a:extLst>
          </p:cNvPr>
          <p:cNvCxnSpPr>
            <a:cxnSpLocks/>
          </p:cNvCxnSpPr>
          <p:nvPr/>
        </p:nvCxnSpPr>
        <p:spPr>
          <a:xfrm>
            <a:off x="2083526" y="4953000"/>
            <a:ext cx="134547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5A02D113-041C-5449-4FF4-67F251C7AE2D}"/>
              </a:ext>
            </a:extLst>
          </p:cNvPr>
          <p:cNvCxnSpPr>
            <a:cxnSpLocks/>
          </p:cNvCxnSpPr>
          <p:nvPr/>
        </p:nvCxnSpPr>
        <p:spPr>
          <a:xfrm flipH="1">
            <a:off x="3633652" y="5262154"/>
            <a:ext cx="106171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BB49A728-DE98-3B55-04C3-C5E6B116E9A6}"/>
              </a:ext>
            </a:extLst>
          </p:cNvPr>
          <p:cNvCxnSpPr>
            <a:cxnSpLocks/>
          </p:cNvCxnSpPr>
          <p:nvPr/>
        </p:nvCxnSpPr>
        <p:spPr>
          <a:xfrm flipV="1">
            <a:off x="1965234" y="5427616"/>
            <a:ext cx="791029" cy="38535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B40E997-E51F-648F-DBC7-1C6B9FFA528A}"/>
              </a:ext>
            </a:extLst>
          </p:cNvPr>
          <p:cNvCxnSpPr>
            <a:cxnSpLocks/>
          </p:cNvCxnSpPr>
          <p:nvPr/>
        </p:nvCxnSpPr>
        <p:spPr>
          <a:xfrm>
            <a:off x="1965234" y="5812971"/>
            <a:ext cx="105228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0586CF3-8FC5-F5B5-9E89-DE172D066764}"/>
              </a:ext>
            </a:extLst>
          </p:cNvPr>
          <p:cNvCxnSpPr>
            <a:cxnSpLocks/>
          </p:cNvCxnSpPr>
          <p:nvPr/>
        </p:nvCxnSpPr>
        <p:spPr>
          <a:xfrm flipH="1">
            <a:off x="316523" y="3931920"/>
            <a:ext cx="12942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CAD81FA-C970-16E9-A92E-FDA444C75D3F}"/>
              </a:ext>
            </a:extLst>
          </p:cNvPr>
          <p:cNvCxnSpPr>
            <a:cxnSpLocks/>
          </p:cNvCxnSpPr>
          <p:nvPr/>
        </p:nvCxnSpPr>
        <p:spPr>
          <a:xfrm flipH="1">
            <a:off x="316523" y="4126523"/>
            <a:ext cx="12942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FE321E-57FA-869E-7309-595DB6503A48}"/>
              </a:ext>
            </a:extLst>
          </p:cNvPr>
          <p:cNvCxnSpPr>
            <a:cxnSpLocks/>
          </p:cNvCxnSpPr>
          <p:nvPr/>
        </p:nvCxnSpPr>
        <p:spPr>
          <a:xfrm flipH="1">
            <a:off x="4851010" y="5262154"/>
            <a:ext cx="1436806" cy="46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EA45C12-54E4-3040-2CA5-DC988CBEA894}"/>
              </a:ext>
            </a:extLst>
          </p:cNvPr>
          <p:cNvCxnSpPr>
            <a:cxnSpLocks/>
          </p:cNvCxnSpPr>
          <p:nvPr/>
        </p:nvCxnSpPr>
        <p:spPr>
          <a:xfrm flipH="1">
            <a:off x="372791" y="5883476"/>
            <a:ext cx="14020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F94E7A2-9EF3-405B-F71A-36233375CF08}"/>
              </a:ext>
            </a:extLst>
          </p:cNvPr>
          <p:cNvCxnSpPr>
            <a:cxnSpLocks/>
          </p:cNvCxnSpPr>
          <p:nvPr/>
        </p:nvCxnSpPr>
        <p:spPr>
          <a:xfrm flipH="1">
            <a:off x="372791" y="6073390"/>
            <a:ext cx="14020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54419A-2C06-3F32-A678-FFC6E27A91C6}"/>
              </a:ext>
            </a:extLst>
          </p:cNvPr>
          <p:cNvCxnSpPr>
            <a:cxnSpLocks/>
          </p:cNvCxnSpPr>
          <p:nvPr/>
        </p:nvCxnSpPr>
        <p:spPr>
          <a:xfrm flipH="1">
            <a:off x="372791" y="4934075"/>
            <a:ext cx="14020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750D94-B84D-EFC0-D1AF-D9999BD423FA}"/>
              </a:ext>
            </a:extLst>
          </p:cNvPr>
          <p:cNvCxnSpPr>
            <a:cxnSpLocks/>
          </p:cNvCxnSpPr>
          <p:nvPr/>
        </p:nvCxnSpPr>
        <p:spPr>
          <a:xfrm flipH="1">
            <a:off x="372791" y="5128678"/>
            <a:ext cx="14020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DCEB83E-4C4C-D716-A405-52CDF0EA4E18}"/>
              </a:ext>
            </a:extLst>
          </p:cNvPr>
          <p:cNvGrpSpPr/>
          <p:nvPr/>
        </p:nvGrpSpPr>
        <p:grpSpPr>
          <a:xfrm>
            <a:off x="276878" y="634588"/>
            <a:ext cx="1044958" cy="454529"/>
            <a:chOff x="-4037168" y="3233896"/>
            <a:chExt cx="1128199" cy="505063"/>
          </a:xfrm>
        </p:grpSpPr>
        <p:sp>
          <p:nvSpPr>
            <p:cNvPr id="8" name="TextBox 7">
              <a:extLst>
                <a:ext uri="{FF2B5EF4-FFF2-40B4-BE49-F238E27FC236}">
                  <a16:creationId xmlns:a16="http://schemas.microsoft.com/office/drawing/2014/main" id="{7DFE6439-682D-C7F5-6425-4B49180DC800}"/>
                </a:ext>
              </a:extLst>
            </p:cNvPr>
            <p:cNvSpPr txBox="1"/>
            <p:nvPr/>
          </p:nvSpPr>
          <p:spPr>
            <a:xfrm>
              <a:off x="-3632332" y="3327991"/>
              <a:ext cx="723363" cy="37619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t>SLOP:</a:t>
              </a:r>
            </a:p>
          </p:txBody>
        </p:sp>
        <p:pic>
          <p:nvPicPr>
            <p:cNvPr id="11" name="Picture 10">
              <a:extLst>
                <a:ext uri="{FF2B5EF4-FFF2-40B4-BE49-F238E27FC236}">
                  <a16:creationId xmlns:a16="http://schemas.microsoft.com/office/drawing/2014/main" id="{788CCCA9-5330-F207-259A-105FBEA659E0}"/>
                </a:ext>
              </a:extLst>
            </p:cNvPr>
            <p:cNvPicPr>
              <a:picLocks noChangeAspect="1"/>
            </p:cNvPicPr>
            <p:nvPr/>
          </p:nvPicPr>
          <p:blipFill>
            <a:blip r:embed="rId3"/>
            <a:stretch>
              <a:fillRect/>
            </a:stretch>
          </p:blipFill>
          <p:spPr>
            <a:xfrm>
              <a:off x="-4037168" y="3233896"/>
              <a:ext cx="505063" cy="505063"/>
            </a:xfrm>
            <a:prstGeom prst="rect">
              <a:avLst/>
            </a:prstGeom>
          </p:spPr>
        </p:pic>
      </p:grpSp>
      <p:grpSp>
        <p:nvGrpSpPr>
          <p:cNvPr id="12" name="Group 11">
            <a:extLst>
              <a:ext uri="{FF2B5EF4-FFF2-40B4-BE49-F238E27FC236}">
                <a16:creationId xmlns:a16="http://schemas.microsoft.com/office/drawing/2014/main" id="{E7B03050-1DED-CAAC-F884-10453EE7DA77}"/>
              </a:ext>
            </a:extLst>
          </p:cNvPr>
          <p:cNvGrpSpPr/>
          <p:nvPr/>
        </p:nvGrpSpPr>
        <p:grpSpPr>
          <a:xfrm>
            <a:off x="210344" y="3355726"/>
            <a:ext cx="2093204" cy="450511"/>
            <a:chOff x="19271" y="3115819"/>
            <a:chExt cx="2541644" cy="544043"/>
          </a:xfrm>
        </p:grpSpPr>
        <p:pic>
          <p:nvPicPr>
            <p:cNvPr id="14" name="Picture 13">
              <a:extLst>
                <a:ext uri="{FF2B5EF4-FFF2-40B4-BE49-F238E27FC236}">
                  <a16:creationId xmlns:a16="http://schemas.microsoft.com/office/drawing/2014/main" id="{801E93F6-8232-3509-CC26-00F2A55DCDE3}"/>
                </a:ext>
              </a:extLst>
            </p:cNvPr>
            <p:cNvPicPr>
              <a:picLocks noChangeAspect="1"/>
            </p:cNvPicPr>
            <p:nvPr/>
          </p:nvPicPr>
          <p:blipFill>
            <a:blip r:embed="rId4"/>
            <a:stretch>
              <a:fillRect/>
            </a:stretch>
          </p:blipFill>
          <p:spPr>
            <a:xfrm>
              <a:off x="19271" y="3115819"/>
              <a:ext cx="663250" cy="544043"/>
            </a:xfrm>
            <a:prstGeom prst="rect">
              <a:avLst/>
            </a:prstGeom>
          </p:spPr>
        </p:pic>
        <p:sp>
          <p:nvSpPr>
            <p:cNvPr id="16" name="TextBox 3">
              <a:extLst>
                <a:ext uri="{FF2B5EF4-FFF2-40B4-BE49-F238E27FC236}">
                  <a16:creationId xmlns:a16="http://schemas.microsoft.com/office/drawing/2014/main" id="{A603C745-0E3B-5E6E-B314-AF7C0A33AB44}"/>
                </a:ext>
              </a:extLst>
            </p:cNvPr>
            <p:cNvSpPr txBox="1"/>
            <p:nvPr/>
          </p:nvSpPr>
          <p:spPr>
            <a:xfrm>
              <a:off x="559057" y="3175591"/>
              <a:ext cx="2001858" cy="40884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t>Application Tasks</a:t>
              </a:r>
            </a:p>
          </p:txBody>
        </p:sp>
      </p:grpSp>
    </p:spTree>
    <p:extLst>
      <p:ext uri="{BB962C8B-B14F-4D97-AF65-F5344CB8AC3E}">
        <p14:creationId xmlns:p14="http://schemas.microsoft.com/office/powerpoint/2010/main" val="1808856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125893"/>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Additional space</a:t>
            </a:r>
            <a:endParaRPr lang="en-GB"/>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3074883"/>
            <a:ext cx="6466341" cy="6524678"/>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sp>
        <p:nvSpPr>
          <p:cNvPr id="7" name="Rectangle 6">
            <a:extLst>
              <a:ext uri="{FF2B5EF4-FFF2-40B4-BE49-F238E27FC236}">
                <a16:creationId xmlns:a16="http://schemas.microsoft.com/office/drawing/2014/main" id="{941DF07A-7A09-B862-F9DB-02BDE105DABD}"/>
              </a:ext>
            </a:extLst>
          </p:cNvPr>
          <p:cNvSpPr/>
          <p:nvPr/>
        </p:nvSpPr>
        <p:spPr>
          <a:xfrm>
            <a:off x="214085" y="218597"/>
            <a:ext cx="6466341" cy="2768443"/>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6C3AF010-8A62-9AC4-09CB-200EA2066F89}"/>
              </a:ext>
            </a:extLst>
          </p:cNvPr>
          <p:cNvSpPr txBox="1"/>
          <p:nvPr/>
        </p:nvSpPr>
        <p:spPr>
          <a:xfrm>
            <a:off x="265815" y="218596"/>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DF5BF58-630F-22AA-6DD4-D7494A863A51}"/>
              </a:ext>
            </a:extLst>
          </p:cNvPr>
          <p:cNvSpPr txBox="1"/>
          <p:nvPr/>
        </p:nvSpPr>
        <p:spPr>
          <a:xfrm>
            <a:off x="269240" y="587930"/>
            <a:ext cx="6396672" cy="2572114"/>
          </a:xfrm>
          <a:prstGeom prst="rect">
            <a:avLst/>
          </a:prstGeom>
          <a:noFill/>
        </p:spPr>
        <p:txBody>
          <a:bodyPr wrap="square" rtlCol="0">
            <a:spAutoFit/>
          </a:bodyPr>
          <a:lstStyle/>
          <a:p>
            <a:r>
              <a:rPr lang="en-GB" sz="1200"/>
              <a:t>Answer the core knowledge question below </a:t>
            </a:r>
            <a:r>
              <a:rPr lang="en-GB" sz="1200" i="1" u="sng"/>
              <a:t>in full sentences</a:t>
            </a:r>
          </a:p>
          <a:p>
            <a:endParaRPr lang="en-GB" sz="700" i="1" u="sng"/>
          </a:p>
          <a:p>
            <a:pPr>
              <a:lnSpc>
                <a:spcPct val="150000"/>
              </a:lnSpc>
            </a:pPr>
            <a:r>
              <a:rPr lang="en-GB" sz="120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a:t>2.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endParaRPr lang="en-GB" sz="1200"/>
          </a:p>
        </p:txBody>
      </p:sp>
      <p:pic>
        <p:nvPicPr>
          <p:cNvPr id="12" name="Picture 1791846066" descr="A picture containing text, vector graphics&#10;&#10;Description automatically generated">
            <a:extLst>
              <a:ext uri="{FF2B5EF4-FFF2-40B4-BE49-F238E27FC236}">
                <a16:creationId xmlns:a16="http://schemas.microsoft.com/office/drawing/2014/main" id="{EFDF03FA-5DF8-B6D7-2293-0A72AC035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848" y="218596"/>
            <a:ext cx="566448" cy="8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820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2945487"/>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2924764"/>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2973976"/>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2864756"/>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968706685"/>
              </p:ext>
            </p:extLst>
          </p:nvPr>
        </p:nvGraphicFramePr>
        <p:xfrm>
          <a:off x="239258" y="3393166"/>
          <a:ext cx="6437312" cy="1961735"/>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piece of equipment (apparatus) that is used to see microscope objects – things that are too small to see with the naked eye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a:solidFill>
                            <a:schemeClr val="tx1"/>
                          </a:solidFill>
                          <a:effectLst/>
                          <a:latin typeface="+mn-lt"/>
                        </a:rPr>
                        <a:t> </a:t>
                      </a:r>
                      <a:r>
                        <a:rPr lang="en-GB" sz="1200" b="0" i="0">
                          <a:solidFill>
                            <a:schemeClr val="tx1"/>
                          </a:solidFill>
                          <a:effectLst/>
                          <a:latin typeface="+mn-lt"/>
                        </a:rPr>
                        <a:t>The terms used to describe something that we might observe under a microscope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a:solidFill>
                            <a:schemeClr val="tx1"/>
                          </a:solidFill>
                          <a:effectLst/>
                          <a:latin typeface="+mn-lt"/>
                        </a:rPr>
                        <a:t> </a:t>
                      </a:r>
                      <a:r>
                        <a:rPr lang="en-GB" sz="1200" b="0" i="0">
                          <a:solidFill>
                            <a:schemeClr val="tx1"/>
                          </a:solidFill>
                          <a:effectLst/>
                          <a:latin typeface="+mn-lt"/>
                        </a:rPr>
                        <a:t>The part of the microscope that the user puts their eye to that magnifies the image of the specimen you are observing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r h="380950">
                <a:tc>
                  <a:txBody>
                    <a:bodyPr/>
                    <a:lstStyle/>
                    <a:p>
                      <a:pPr>
                        <a:lnSpc>
                          <a:spcPct val="107000"/>
                        </a:lnSpc>
                        <a:spcAft>
                          <a:spcPts val="800"/>
                        </a:spcAft>
                      </a:pP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b="0" i="0">
                          <a:solidFill>
                            <a:schemeClr val="tx1"/>
                          </a:solidFill>
                          <a:effectLst/>
                          <a:latin typeface="+mn-lt"/>
                        </a:rPr>
                        <a:t>One of three or four lenses of the microscope that are closest to the specimen to help magnify the image by different amounts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1479756"/>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775379"/>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24225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05" y="1553749"/>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224858" y="1072379"/>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025455" y="1329886"/>
            <a:ext cx="5607687" cy="1754326"/>
          </a:xfrm>
          <a:prstGeom prst="rect">
            <a:avLst/>
          </a:prstGeom>
          <a:noFill/>
        </p:spPr>
        <p:txBody>
          <a:bodyPr wrap="square" rtlCol="0">
            <a:spAutoFit/>
          </a:bodyPr>
          <a:lstStyle/>
          <a:p>
            <a:pPr marL="285750" indent="-285750">
              <a:buFont typeface="Arial" panose="020B0604020202020204" pitchFamily="34" charset="0"/>
              <a:buChar char="•"/>
            </a:pPr>
            <a:r>
              <a:rPr lang="en-GB" sz="1200"/>
              <a:t>Cells as the fundamental unit of living organisms, including how to observe, interpret and record cell structure using a light microscope</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A light microscope can be used to view objects that are too small to see with the naked eye</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Identify the key parts of the microscope to include the: stage, eyepiece lens, objective lens, focussing wheel.</a:t>
            </a:r>
          </a:p>
          <a:p>
            <a:pPr marL="285750" indent="-285750">
              <a:buFont typeface="Arial" panose="020B0604020202020204" pitchFamily="34" charset="0"/>
              <a:buChar char="•"/>
            </a:pPr>
            <a:endParaRPr lang="en-GB" sz="1200"/>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39258" y="82845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167030" y="54271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Lesson content</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1" name="TextBox 20">
            <a:extLst>
              <a:ext uri="{FF2B5EF4-FFF2-40B4-BE49-F238E27FC236}">
                <a16:creationId xmlns:a16="http://schemas.microsoft.com/office/drawing/2014/main" id="{BF8364F0-4210-D35B-4E13-3C621044089B}"/>
              </a:ext>
            </a:extLst>
          </p:cNvPr>
          <p:cNvSpPr txBox="1"/>
          <p:nvPr/>
        </p:nvSpPr>
        <p:spPr>
          <a:xfrm>
            <a:off x="224858" y="5733578"/>
            <a:ext cx="6437312" cy="3785652"/>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99018" y="386770"/>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How can you observe an animal cell? (Part 2)</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pic>
        <p:nvPicPr>
          <p:cNvPr id="2" name="Picture 1">
            <a:extLst>
              <a:ext uri="{FF2B5EF4-FFF2-40B4-BE49-F238E27FC236}">
                <a16:creationId xmlns:a16="http://schemas.microsoft.com/office/drawing/2014/main" id="{9C115594-6949-E7A5-B6E6-C3C0928C8F90}"/>
              </a:ext>
            </a:extLst>
          </p:cNvPr>
          <p:cNvPicPr>
            <a:picLocks noChangeAspect="1"/>
          </p:cNvPicPr>
          <p:nvPr/>
        </p:nvPicPr>
        <p:blipFill>
          <a:blip r:embed="rId6"/>
          <a:stretch>
            <a:fillRect/>
          </a:stretch>
        </p:blipFill>
        <p:spPr>
          <a:xfrm>
            <a:off x="361311" y="6536514"/>
            <a:ext cx="6129112" cy="2898650"/>
          </a:xfrm>
          <a:prstGeom prst="rect">
            <a:avLst/>
          </a:prstGeom>
        </p:spPr>
      </p:pic>
      <p:pic>
        <p:nvPicPr>
          <p:cNvPr id="13" name="Picture 12">
            <a:extLst>
              <a:ext uri="{FF2B5EF4-FFF2-40B4-BE49-F238E27FC236}">
                <a16:creationId xmlns:a16="http://schemas.microsoft.com/office/drawing/2014/main" id="{4992FFE1-54CA-30D2-501D-B72E743015C8}"/>
              </a:ext>
            </a:extLst>
          </p:cNvPr>
          <p:cNvPicPr>
            <a:picLocks noChangeAspect="1"/>
          </p:cNvPicPr>
          <p:nvPr/>
        </p:nvPicPr>
        <p:blipFill>
          <a:blip r:embed="rId7"/>
          <a:stretch>
            <a:fillRect/>
          </a:stretch>
        </p:blipFill>
        <p:spPr>
          <a:xfrm>
            <a:off x="282617" y="5805704"/>
            <a:ext cx="6286500" cy="764806"/>
          </a:xfrm>
          <a:prstGeom prst="rect">
            <a:avLst/>
          </a:prstGeom>
        </p:spPr>
      </p:pic>
    </p:spTree>
    <p:extLst>
      <p:ext uri="{BB962C8B-B14F-4D97-AF65-F5344CB8AC3E}">
        <p14:creationId xmlns:p14="http://schemas.microsoft.com/office/powerpoint/2010/main" val="1401269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372791" y="20268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Application of knowledge</a:t>
            </a:r>
            <a:endParaRPr lang="en-GB"/>
          </a:p>
        </p:txBody>
      </p:sp>
      <p:sp>
        <p:nvSpPr>
          <p:cNvPr id="5" name="TextBox 4">
            <a:extLst>
              <a:ext uri="{FF2B5EF4-FFF2-40B4-BE49-F238E27FC236}">
                <a16:creationId xmlns:a16="http://schemas.microsoft.com/office/drawing/2014/main" id="{9B93D694-1558-716C-B78A-3C8113C06964}"/>
              </a:ext>
            </a:extLst>
          </p:cNvPr>
          <p:cNvSpPr txBox="1"/>
          <p:nvPr/>
        </p:nvSpPr>
        <p:spPr>
          <a:xfrm>
            <a:off x="210344" y="657216"/>
            <a:ext cx="6437312" cy="2308324"/>
          </a:xfrm>
          <a:prstGeom prst="rect">
            <a:avLst/>
          </a:prstGeom>
          <a:noFill/>
          <a:ln>
            <a:solidFill>
              <a:schemeClr val="tx1"/>
            </a:solidFill>
          </a:ln>
        </p:spPr>
        <p:txBody>
          <a:bodyPr wrap="square" lIns="91440" tIns="45720" rIns="91440" bIns="45720" rtlCol="0" anchor="t">
            <a:spAutoFit/>
          </a:bodyPr>
          <a:lstStyle/>
          <a:p>
            <a:endParaRPr lang="en-GB" sz="1200" dirty="0"/>
          </a:p>
          <a:p>
            <a:endParaRPr lang="en-GB" sz="1200" dirty="0"/>
          </a:p>
          <a:p>
            <a:pPr algn="l"/>
            <a:r>
              <a:rPr lang="en-GB" sz="1200" b="0" i="0" dirty="0">
                <a:effectLst/>
              </a:rPr>
              <a:t>Q: What is a microscope? </a:t>
            </a:r>
          </a:p>
          <a:p>
            <a:pPr algn="l"/>
            <a:endParaRPr lang="en-GB" sz="1200" b="0" i="0" dirty="0">
              <a:effectLst/>
            </a:endParaRPr>
          </a:p>
          <a:p>
            <a:pPr algn="l"/>
            <a:r>
              <a:rPr lang="en-GB" sz="1200" b="0" i="0" dirty="0">
                <a:effectLst/>
              </a:rPr>
              <a:t>Q: Why would someone use a microscope to observe cheek cells?</a:t>
            </a:r>
          </a:p>
          <a:p>
            <a:pPr algn="l"/>
            <a:r>
              <a:rPr lang="en-GB" sz="1200" b="0" i="0" dirty="0">
                <a:effectLst/>
              </a:rPr>
              <a:t> </a:t>
            </a:r>
          </a:p>
          <a:p>
            <a:pPr algn="l"/>
            <a:r>
              <a:rPr lang="en-GB" sz="1200" b="0" i="0" dirty="0">
                <a:effectLst/>
              </a:rPr>
              <a:t>Q: How can cheek cells be obtained for microscopic observation? </a:t>
            </a:r>
            <a:endParaRPr lang="en-GB" sz="1200" b="0" i="0" dirty="0">
              <a:effectLst/>
              <a:cs typeface="Calibri"/>
            </a:endParaRPr>
          </a:p>
          <a:p>
            <a:pPr algn="l"/>
            <a:endParaRPr lang="en-GB" sz="1200" b="0" i="0" dirty="0">
              <a:effectLst/>
            </a:endParaRPr>
          </a:p>
          <a:p>
            <a:pPr algn="l"/>
            <a:r>
              <a:rPr lang="en-GB" sz="1200" b="0" i="0">
                <a:effectLst/>
              </a:rPr>
              <a:t>Q: What is the purpose of staining cheek cells before observation?</a:t>
            </a:r>
            <a:endParaRPr lang="en-GB" sz="1200" b="0" i="0">
              <a:effectLst/>
              <a:cs typeface="Calibri"/>
            </a:endParaRPr>
          </a:p>
          <a:p>
            <a:pPr algn="l"/>
            <a:endParaRPr lang="en-GB" sz="1200" b="0" i="0" dirty="0">
              <a:effectLst/>
            </a:endParaRPr>
          </a:p>
          <a:p>
            <a:pPr algn="l"/>
            <a:r>
              <a:rPr lang="en-GB" sz="1200" b="0" i="0" dirty="0">
                <a:effectLst/>
              </a:rPr>
              <a:t>Q: What types of stains can be used to observe cheek cells? </a:t>
            </a:r>
            <a:endParaRPr lang="en-GB" sz="1200" dirty="0"/>
          </a:p>
          <a:p>
            <a:endParaRPr lang="en-GB" sz="1200" dirty="0"/>
          </a:p>
        </p:txBody>
      </p:sp>
      <p:sp>
        <p:nvSpPr>
          <p:cNvPr id="6" name="TextBox 5">
            <a:extLst>
              <a:ext uri="{FF2B5EF4-FFF2-40B4-BE49-F238E27FC236}">
                <a16:creationId xmlns:a16="http://schemas.microsoft.com/office/drawing/2014/main" id="{D1FF3E5C-1878-B2E1-00F1-B65710369122}"/>
              </a:ext>
            </a:extLst>
          </p:cNvPr>
          <p:cNvSpPr txBox="1"/>
          <p:nvPr/>
        </p:nvSpPr>
        <p:spPr>
          <a:xfrm>
            <a:off x="192344" y="3077573"/>
            <a:ext cx="6437312" cy="2862322"/>
          </a:xfrm>
          <a:prstGeom prst="rect">
            <a:avLst/>
          </a:prstGeom>
          <a:noFill/>
          <a:ln>
            <a:solidFill>
              <a:schemeClr val="tx1"/>
            </a:solidFill>
          </a:ln>
        </p:spPr>
        <p:txBody>
          <a:bodyPr wrap="square" rtlCol="0">
            <a:spAutoFit/>
          </a:bodyPr>
          <a:lstStyle/>
          <a:p>
            <a:endParaRPr lang="en-GB" sz="1200" dirty="0"/>
          </a:p>
          <a:p>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p:txBody>
      </p:sp>
      <p:sp>
        <p:nvSpPr>
          <p:cNvPr id="3" name="TextBox 2">
            <a:extLst>
              <a:ext uri="{FF2B5EF4-FFF2-40B4-BE49-F238E27FC236}">
                <a16:creationId xmlns:a16="http://schemas.microsoft.com/office/drawing/2014/main" id="{A2C54742-C497-FA52-B939-12B5A9EDC410}"/>
              </a:ext>
            </a:extLst>
          </p:cNvPr>
          <p:cNvSpPr txBox="1"/>
          <p:nvPr/>
        </p:nvSpPr>
        <p:spPr>
          <a:xfrm>
            <a:off x="219344" y="6057854"/>
            <a:ext cx="6410312" cy="646331"/>
          </a:xfrm>
          <a:prstGeom prst="rect">
            <a:avLst/>
          </a:prstGeom>
          <a:noFill/>
          <a:ln>
            <a:solidFill>
              <a:schemeClr val="tx1"/>
            </a:solidFill>
          </a:ln>
        </p:spPr>
        <p:txBody>
          <a:bodyPr wrap="square" lIns="91440" tIns="45720" rIns="91440" bIns="45720" rtlCol="0" anchor="t">
            <a:spAutoFit/>
          </a:bodyPr>
          <a:lstStyle/>
          <a:p>
            <a:r>
              <a:rPr lang="en-GB" sz="1200" dirty="0"/>
              <a:t>Task 3: </a:t>
            </a:r>
            <a:r>
              <a:rPr lang="en-GB" sz="1200" dirty="0">
                <a:ea typeface="+mn-lt"/>
                <a:cs typeface="+mn-lt"/>
              </a:rPr>
              <a:t>Here</a:t>
            </a:r>
            <a:r>
              <a:rPr lang="en-GB" sz="1200" dirty="0">
                <a:latin typeface="Calibri"/>
                <a:cs typeface="Calibri"/>
              </a:rPr>
              <a:t> is </a:t>
            </a:r>
            <a:r>
              <a:rPr lang="en-GB" sz="1200" dirty="0">
                <a:latin typeface="Calibri"/>
                <a:cs typeface="Arial"/>
              </a:rPr>
              <a:t>a </a:t>
            </a:r>
            <a:r>
              <a:rPr lang="en-GB" sz="1200" b="1" u="sng" dirty="0">
                <a:latin typeface="Calibri"/>
                <a:cs typeface="Arial"/>
              </a:rPr>
              <a:t>method</a:t>
            </a:r>
            <a:r>
              <a:rPr lang="en-GB" sz="1200" dirty="0">
                <a:latin typeface="Calibri"/>
                <a:cs typeface="Arial"/>
              </a:rPr>
              <a:t> to describe how to make skin cell slides. </a:t>
            </a:r>
            <a:endParaRPr lang="en-US" sz="1200">
              <a:latin typeface="Calibri"/>
              <a:cs typeface="Calibri"/>
            </a:endParaRPr>
          </a:p>
          <a:p>
            <a:r>
              <a:rPr lang="en-GB" sz="1200" dirty="0">
                <a:latin typeface="Calibri"/>
                <a:cs typeface="Arial"/>
              </a:rPr>
              <a:t>You must </a:t>
            </a:r>
            <a:r>
              <a:rPr lang="en-GB" sz="1200" b="1" u="sng" dirty="0">
                <a:latin typeface="Calibri"/>
                <a:cs typeface="Arial"/>
              </a:rPr>
              <a:t>read through</a:t>
            </a:r>
            <a:r>
              <a:rPr lang="en-GB" sz="1200" dirty="0">
                <a:latin typeface="Calibri"/>
                <a:cs typeface="Arial"/>
              </a:rPr>
              <a:t> the method carefully and </a:t>
            </a:r>
            <a:r>
              <a:rPr lang="en-GB" sz="1200" b="1" u="sng" dirty="0">
                <a:latin typeface="Calibri"/>
                <a:cs typeface="Arial"/>
              </a:rPr>
              <a:t>highlight</a:t>
            </a:r>
            <a:r>
              <a:rPr lang="en-GB" sz="1200" dirty="0">
                <a:latin typeface="Calibri"/>
                <a:cs typeface="Arial"/>
              </a:rPr>
              <a:t> the errors in the method.</a:t>
            </a:r>
            <a:endParaRPr lang="en-GB" sz="1200">
              <a:latin typeface="Calibri"/>
              <a:cs typeface="Calibri"/>
            </a:endParaRPr>
          </a:p>
          <a:p>
            <a:r>
              <a:rPr lang="en-GB" sz="1200" dirty="0">
                <a:latin typeface="Calibri"/>
                <a:cs typeface="Arial"/>
              </a:rPr>
              <a:t>Make </a:t>
            </a:r>
            <a:r>
              <a:rPr lang="en-GB" sz="1200" b="1" u="sng" dirty="0">
                <a:latin typeface="Calibri"/>
                <a:cs typeface="Arial"/>
              </a:rPr>
              <a:t>corrections</a:t>
            </a:r>
            <a:r>
              <a:rPr lang="en-GB" sz="1200" dirty="0">
                <a:latin typeface="Calibri"/>
                <a:cs typeface="Arial"/>
              </a:rPr>
              <a:t> for the errors you find.</a:t>
            </a:r>
            <a:endParaRPr lang="en-GB" sz="1200" dirty="0">
              <a:latin typeface="Calibri"/>
              <a:cs typeface="Calibri"/>
            </a:endParaRPr>
          </a:p>
        </p:txBody>
      </p:sp>
      <p:pic>
        <p:nvPicPr>
          <p:cNvPr id="7" name="Picture 6">
            <a:extLst>
              <a:ext uri="{FF2B5EF4-FFF2-40B4-BE49-F238E27FC236}">
                <a16:creationId xmlns:a16="http://schemas.microsoft.com/office/drawing/2014/main" id="{139EC1C1-5B8B-72B2-196E-BCBC1AB579E9}"/>
              </a:ext>
            </a:extLst>
          </p:cNvPr>
          <p:cNvPicPr>
            <a:picLocks noChangeAspect="1"/>
          </p:cNvPicPr>
          <p:nvPr/>
        </p:nvPicPr>
        <p:blipFill>
          <a:blip r:embed="rId2"/>
          <a:stretch>
            <a:fillRect/>
          </a:stretch>
        </p:blipFill>
        <p:spPr>
          <a:xfrm>
            <a:off x="354791" y="3474740"/>
            <a:ext cx="6132784" cy="2467099"/>
          </a:xfrm>
          <a:prstGeom prst="rect">
            <a:avLst/>
          </a:prstGeom>
        </p:spPr>
      </p:pic>
      <p:grpSp>
        <p:nvGrpSpPr>
          <p:cNvPr id="2" name="Group 1">
            <a:extLst>
              <a:ext uri="{FF2B5EF4-FFF2-40B4-BE49-F238E27FC236}">
                <a16:creationId xmlns:a16="http://schemas.microsoft.com/office/drawing/2014/main" id="{1625D65C-F59D-3759-BF1A-236E574864C8}"/>
              </a:ext>
            </a:extLst>
          </p:cNvPr>
          <p:cNvGrpSpPr/>
          <p:nvPr/>
        </p:nvGrpSpPr>
        <p:grpSpPr>
          <a:xfrm>
            <a:off x="257586" y="628011"/>
            <a:ext cx="1044958" cy="454529"/>
            <a:chOff x="-4037168" y="3233896"/>
            <a:chExt cx="1128199" cy="505063"/>
          </a:xfrm>
        </p:grpSpPr>
        <p:sp>
          <p:nvSpPr>
            <p:cNvPr id="8" name="TextBox 7">
              <a:extLst>
                <a:ext uri="{FF2B5EF4-FFF2-40B4-BE49-F238E27FC236}">
                  <a16:creationId xmlns:a16="http://schemas.microsoft.com/office/drawing/2014/main" id="{3089FCB5-9164-B3D3-F015-CF2098CCB520}"/>
                </a:ext>
              </a:extLst>
            </p:cNvPr>
            <p:cNvSpPr txBox="1"/>
            <p:nvPr/>
          </p:nvSpPr>
          <p:spPr>
            <a:xfrm>
              <a:off x="-3632332" y="3327991"/>
              <a:ext cx="723363" cy="37619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t>SLOP:</a:t>
              </a:r>
            </a:p>
          </p:txBody>
        </p:sp>
        <p:pic>
          <p:nvPicPr>
            <p:cNvPr id="18" name="Picture 17">
              <a:extLst>
                <a:ext uri="{FF2B5EF4-FFF2-40B4-BE49-F238E27FC236}">
                  <a16:creationId xmlns:a16="http://schemas.microsoft.com/office/drawing/2014/main" id="{01C93221-1BED-0DF9-7298-4055179F428B}"/>
                </a:ext>
              </a:extLst>
            </p:cNvPr>
            <p:cNvPicPr>
              <a:picLocks noChangeAspect="1"/>
            </p:cNvPicPr>
            <p:nvPr/>
          </p:nvPicPr>
          <p:blipFill>
            <a:blip r:embed="rId3"/>
            <a:stretch>
              <a:fillRect/>
            </a:stretch>
          </p:blipFill>
          <p:spPr>
            <a:xfrm>
              <a:off x="-4037168" y="3233896"/>
              <a:ext cx="505063" cy="505063"/>
            </a:xfrm>
            <a:prstGeom prst="rect">
              <a:avLst/>
            </a:prstGeom>
          </p:spPr>
        </p:pic>
      </p:grpSp>
      <p:grpSp>
        <p:nvGrpSpPr>
          <p:cNvPr id="19" name="Group 18">
            <a:extLst>
              <a:ext uri="{FF2B5EF4-FFF2-40B4-BE49-F238E27FC236}">
                <a16:creationId xmlns:a16="http://schemas.microsoft.com/office/drawing/2014/main" id="{747ABB5F-B977-6C2E-458B-D96BDDEAECAB}"/>
              </a:ext>
            </a:extLst>
          </p:cNvPr>
          <p:cNvGrpSpPr/>
          <p:nvPr/>
        </p:nvGrpSpPr>
        <p:grpSpPr>
          <a:xfrm>
            <a:off x="191402" y="3079012"/>
            <a:ext cx="2496280" cy="450511"/>
            <a:chOff x="19271" y="3115819"/>
            <a:chExt cx="3031074" cy="544043"/>
          </a:xfrm>
        </p:grpSpPr>
        <p:pic>
          <p:nvPicPr>
            <p:cNvPr id="20" name="Picture 19">
              <a:extLst>
                <a:ext uri="{FF2B5EF4-FFF2-40B4-BE49-F238E27FC236}">
                  <a16:creationId xmlns:a16="http://schemas.microsoft.com/office/drawing/2014/main" id="{92A5BEE0-5FC6-67ED-79B1-16172A1DB3C3}"/>
                </a:ext>
              </a:extLst>
            </p:cNvPr>
            <p:cNvPicPr>
              <a:picLocks noChangeAspect="1"/>
            </p:cNvPicPr>
            <p:nvPr/>
          </p:nvPicPr>
          <p:blipFill>
            <a:blip r:embed="rId4"/>
            <a:stretch>
              <a:fillRect/>
            </a:stretch>
          </p:blipFill>
          <p:spPr>
            <a:xfrm>
              <a:off x="19271" y="3115819"/>
              <a:ext cx="663250" cy="544043"/>
            </a:xfrm>
            <a:prstGeom prst="rect">
              <a:avLst/>
            </a:prstGeom>
          </p:spPr>
        </p:pic>
        <p:sp>
          <p:nvSpPr>
            <p:cNvPr id="21" name="TextBox 3">
              <a:extLst>
                <a:ext uri="{FF2B5EF4-FFF2-40B4-BE49-F238E27FC236}">
                  <a16:creationId xmlns:a16="http://schemas.microsoft.com/office/drawing/2014/main" id="{5D40654C-C501-65FF-A14E-6363012B98CF}"/>
                </a:ext>
              </a:extLst>
            </p:cNvPr>
            <p:cNvSpPr txBox="1"/>
            <p:nvPr/>
          </p:nvSpPr>
          <p:spPr>
            <a:xfrm>
              <a:off x="559057" y="3175591"/>
              <a:ext cx="2491288" cy="4189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t>Application Tasks:</a:t>
              </a:r>
            </a:p>
          </p:txBody>
        </p:sp>
      </p:grpSp>
      <p:sp>
        <p:nvSpPr>
          <p:cNvPr id="22" name="TextBox 21">
            <a:extLst>
              <a:ext uri="{FF2B5EF4-FFF2-40B4-BE49-F238E27FC236}">
                <a16:creationId xmlns:a16="http://schemas.microsoft.com/office/drawing/2014/main" id="{AB7931C0-C100-E010-F19F-11763CD6C8FF}"/>
              </a:ext>
            </a:extLst>
          </p:cNvPr>
          <p:cNvSpPr txBox="1"/>
          <p:nvPr/>
        </p:nvSpPr>
        <p:spPr>
          <a:xfrm>
            <a:off x="185400" y="6696595"/>
            <a:ext cx="6460200" cy="297004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
            <a:r>
              <a:rPr lang="en-GB" sz="1100" dirty="0">
                <a:latin typeface="Century Gothic"/>
                <a:cs typeface="Arial"/>
              </a:rPr>
              <a:t>Use a clean cotton ball to gently scrape the inside of your cheek to collect some cells. Avoid pressing too hard to prevent damaging the cells.</a:t>
            </a:r>
          </a:p>
          <a:p>
            <a:pPr marL="91440"/>
            <a:r>
              <a:rPr lang="en-GB" sz="1100" dirty="0">
                <a:latin typeface="Century Gothic"/>
                <a:cs typeface="Arial"/>
              </a:rPr>
              <a:t>Place a small drop of oil in the centre of a clean glass slide. Carefully rub the cotton bud on the slide to transfer the cheek cells into the water drop. Add one or two drops of salt solution or methylene blue stain onto the water drop. These stains help make the cell structures more visible under the microscope. Gently lower a coverslip onto the slide, making sure to avoid adding air bubbles.</a:t>
            </a:r>
          </a:p>
          <a:p>
            <a:pPr marL="91440"/>
            <a:r>
              <a:rPr lang="en-GB" sz="1100" dirty="0">
                <a:latin typeface="Century Gothic"/>
                <a:cs typeface="Arial"/>
              </a:rPr>
              <a:t>Turn on the light microscope and place the slide on the stage. Use the stage clips to move the slide in place. Adjust the eyepiece lens to suit your vision.</a:t>
            </a:r>
          </a:p>
          <a:p>
            <a:pPr marL="91440"/>
            <a:r>
              <a:rPr lang="en-GB" sz="1100" dirty="0">
                <a:latin typeface="Century Gothic"/>
                <a:cs typeface="Arial"/>
              </a:rPr>
              <a:t>Begin with the lowest objective lens (usually 400x). Use the coarse focusing wheel to bring the cells into view. Adjust the focus slowly until the image is sharp. Once the cells are clearly visible, switch to a higher objective lens (100x or 10x) to get a closer look. Use the fine focusing wheel to refine the image.</a:t>
            </a:r>
          </a:p>
          <a:p>
            <a:pPr marL="91440"/>
            <a:r>
              <a:rPr lang="en-GB" sz="1100" dirty="0">
                <a:latin typeface="Century Gothic"/>
                <a:cs typeface="Arial"/>
              </a:rPr>
              <a:t>Look for different parts of the cell, such as the nucleus and cell wall. Draw what you see, labelling the key parts of the cells.</a:t>
            </a:r>
          </a:p>
          <a:p>
            <a:pPr marL="91440"/>
            <a:r>
              <a:rPr lang="en-GB" sz="1100" dirty="0">
                <a:latin typeface="Century Gothic"/>
                <a:cs typeface="Arial"/>
              </a:rPr>
              <a:t>Turn off the microscope, remove the slide, and dispose of it properly. Don’t wash your hands after handling the cells and chemicals.</a:t>
            </a:r>
          </a:p>
        </p:txBody>
      </p:sp>
    </p:spTree>
    <p:extLst>
      <p:ext uri="{BB962C8B-B14F-4D97-AF65-F5344CB8AC3E}">
        <p14:creationId xmlns:p14="http://schemas.microsoft.com/office/powerpoint/2010/main" val="4241997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579111"/>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Additional space</a:t>
            </a:r>
            <a:endParaRPr lang="en-GB"/>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3524885"/>
            <a:ext cx="6466341" cy="6074675"/>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sp>
        <p:nvSpPr>
          <p:cNvPr id="7" name="Rectangle 6">
            <a:extLst>
              <a:ext uri="{FF2B5EF4-FFF2-40B4-BE49-F238E27FC236}">
                <a16:creationId xmlns:a16="http://schemas.microsoft.com/office/drawing/2014/main" id="{941DF07A-7A09-B862-F9DB-02BDE105DABD}"/>
              </a:ext>
            </a:extLst>
          </p:cNvPr>
          <p:cNvSpPr/>
          <p:nvPr/>
        </p:nvSpPr>
        <p:spPr>
          <a:xfrm>
            <a:off x="214085" y="218597"/>
            <a:ext cx="6466341" cy="321844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6C3AF010-8A62-9AC4-09CB-200EA2066F89}"/>
              </a:ext>
            </a:extLst>
          </p:cNvPr>
          <p:cNvSpPr txBox="1"/>
          <p:nvPr/>
        </p:nvSpPr>
        <p:spPr>
          <a:xfrm>
            <a:off x="265815" y="218596"/>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DF5BF58-630F-22AA-6DD4-D7494A863A51}"/>
              </a:ext>
            </a:extLst>
          </p:cNvPr>
          <p:cNvSpPr txBox="1"/>
          <p:nvPr/>
        </p:nvSpPr>
        <p:spPr>
          <a:xfrm>
            <a:off x="269240" y="587930"/>
            <a:ext cx="6396672" cy="2849113"/>
          </a:xfrm>
          <a:prstGeom prst="rect">
            <a:avLst/>
          </a:prstGeom>
          <a:noFill/>
        </p:spPr>
        <p:txBody>
          <a:bodyPr wrap="square" rtlCol="0">
            <a:spAutoFit/>
          </a:bodyPr>
          <a:lstStyle/>
          <a:p>
            <a:r>
              <a:rPr lang="en-GB" sz="1200"/>
              <a:t>Answer the core knowledge question below </a:t>
            </a:r>
            <a:r>
              <a:rPr lang="en-GB" sz="1200" i="1" u="sng"/>
              <a:t>in full sentences</a:t>
            </a:r>
          </a:p>
          <a:p>
            <a:endParaRPr lang="en-GB" sz="700" i="1" u="sng"/>
          </a:p>
          <a:p>
            <a:pPr>
              <a:lnSpc>
                <a:spcPct val="150000"/>
              </a:lnSpc>
            </a:pPr>
            <a:r>
              <a:rPr lang="en-GB" sz="120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a:t>2.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a:p>
            <a:pPr>
              <a:lnSpc>
                <a:spcPct val="150000"/>
              </a:lnSpc>
            </a:pPr>
            <a:r>
              <a:rPr lang="en-GB" sz="1200"/>
              <a:t>3.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p:txBody>
      </p:sp>
      <p:pic>
        <p:nvPicPr>
          <p:cNvPr id="12" name="Picture 1791846066" descr="A picture containing text, vector graphics&#10;&#10;Description automatically generated">
            <a:extLst>
              <a:ext uri="{FF2B5EF4-FFF2-40B4-BE49-F238E27FC236}">
                <a16:creationId xmlns:a16="http://schemas.microsoft.com/office/drawing/2014/main" id="{EFDF03FA-5DF8-B6D7-2293-0A72AC035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848" y="218596"/>
            <a:ext cx="566448" cy="8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992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2945487"/>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2924764"/>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2973976"/>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2864756"/>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1403134487"/>
              </p:ext>
            </p:extLst>
          </p:nvPr>
        </p:nvGraphicFramePr>
        <p:xfrm>
          <a:off x="239258" y="3393167"/>
          <a:ext cx="6437312" cy="1586949"/>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3767">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5648">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b="0" i="0">
                          <a:solidFill>
                            <a:schemeClr val="tx1"/>
                          </a:solidFill>
                          <a:effectLst/>
                          <a:latin typeface="+mn-lt"/>
                        </a:rPr>
                        <a:t>The understanding of how living organisms move, including the structures that help them do so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3767">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a:solidFill>
                            <a:schemeClr val="tx1"/>
                          </a:solidFill>
                          <a:effectLst/>
                          <a:latin typeface="+mn-lt"/>
                        </a:rPr>
                        <a:t> The role or job something has</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3767">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a:solidFill>
                            <a:schemeClr val="tx1"/>
                          </a:solidFill>
                          <a:effectLst/>
                          <a:latin typeface="+mn-lt"/>
                        </a:rPr>
                        <a:t> </a:t>
                      </a:r>
                      <a:r>
                        <a:rPr lang="en-GB" sz="1350" i="1" kern="1200">
                          <a:solidFill>
                            <a:schemeClr val="dk1"/>
                          </a:solidFill>
                          <a:effectLst/>
                          <a:latin typeface="+mn-lt"/>
                          <a:ea typeface="+mn-ea"/>
                          <a:cs typeface="+mn-cs"/>
                        </a:rPr>
                        <a:t>To say what something is like</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775379"/>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24225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524" y="1542334"/>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239258" y="1197558"/>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306287" y="1454785"/>
            <a:ext cx="5152980" cy="1369606"/>
          </a:xfrm>
          <a:prstGeom prst="rect">
            <a:avLst/>
          </a:prstGeom>
          <a:noFill/>
        </p:spPr>
        <p:txBody>
          <a:bodyPr wrap="square" rtlCol="0">
            <a:spAutoFit/>
          </a:bodyPr>
          <a:lstStyle/>
          <a:p>
            <a:pPr marL="285750" indent="-285750">
              <a:buFont typeface="Arial" panose="020B0604020202020204" pitchFamily="34" charset="0"/>
              <a:buChar char="•"/>
            </a:pPr>
            <a:r>
              <a:rPr lang="en-GB" sz="1200"/>
              <a:t>The structure and function of the human skeleton, to include support, protection, movement and making blood cells</a:t>
            </a:r>
          </a:p>
          <a:p>
            <a:pPr marL="285750" indent="-285750">
              <a:buFont typeface="Arial" panose="020B0604020202020204" pitchFamily="34" charset="0"/>
              <a:buChar char="•"/>
            </a:pPr>
            <a:endParaRPr lang="en-GB" sz="1100"/>
          </a:p>
          <a:p>
            <a:pPr marL="285750" indent="-285750">
              <a:buFont typeface="Arial" panose="020B0604020202020204" pitchFamily="34" charset="0"/>
              <a:buChar char="•"/>
            </a:pPr>
            <a:r>
              <a:rPr lang="en-GB" sz="1200"/>
              <a:t>The three main functions of the human skeleton are protection, production of blood cells and support</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The place where two bones meet is called a joint</a:t>
            </a:r>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39258" y="82845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167028" y="4980116"/>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Lesson content</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1" name="TextBox 20">
            <a:extLst>
              <a:ext uri="{FF2B5EF4-FFF2-40B4-BE49-F238E27FC236}">
                <a16:creationId xmlns:a16="http://schemas.microsoft.com/office/drawing/2014/main" id="{BF8364F0-4210-D35B-4E13-3C621044089B}"/>
              </a:ext>
            </a:extLst>
          </p:cNvPr>
          <p:cNvSpPr txBox="1"/>
          <p:nvPr/>
        </p:nvSpPr>
        <p:spPr>
          <a:xfrm>
            <a:off x="210343" y="5333212"/>
            <a:ext cx="6437312" cy="4524315"/>
          </a:xfrm>
          <a:prstGeom prst="rect">
            <a:avLst/>
          </a:prstGeom>
          <a:noFill/>
          <a:ln>
            <a:solidFill>
              <a:schemeClr val="tx1"/>
            </a:solidFill>
          </a:ln>
        </p:spPr>
        <p:txBody>
          <a:bodyPr wrap="square" rtlCol="0">
            <a:spAutoFit/>
          </a:bodyPr>
          <a:lstStyle/>
          <a:p>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167029" y="330233"/>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How is the skeleton structured?</a:t>
            </a:r>
          </a:p>
          <a:p>
            <a:pPr marL="0" indent="0">
              <a:buFont typeface="Arial" panose="020B0604020202020204" pitchFamily="34" charset="0"/>
              <a:buNone/>
            </a:pPr>
            <a:endParaRPr lang="en-GB"/>
          </a:p>
        </p:txBody>
      </p:sp>
      <p:pic>
        <p:nvPicPr>
          <p:cNvPr id="2" name="Picture 1">
            <a:extLst>
              <a:ext uri="{FF2B5EF4-FFF2-40B4-BE49-F238E27FC236}">
                <a16:creationId xmlns:a16="http://schemas.microsoft.com/office/drawing/2014/main" id="{36A012AC-E4E4-5B4C-F297-E6E392E4E527}"/>
              </a:ext>
            </a:extLst>
          </p:cNvPr>
          <p:cNvPicPr>
            <a:picLocks noChangeAspect="1"/>
          </p:cNvPicPr>
          <p:nvPr/>
        </p:nvPicPr>
        <p:blipFill>
          <a:blip r:embed="rId6"/>
          <a:stretch>
            <a:fillRect/>
          </a:stretch>
        </p:blipFill>
        <p:spPr>
          <a:xfrm>
            <a:off x="239258" y="5510862"/>
            <a:ext cx="6359215" cy="4064905"/>
          </a:xfrm>
          <a:prstGeom prst="rect">
            <a:avLst/>
          </a:prstGeom>
        </p:spPr>
      </p:pic>
    </p:spTree>
    <p:extLst>
      <p:ext uri="{BB962C8B-B14F-4D97-AF65-F5344CB8AC3E}">
        <p14:creationId xmlns:p14="http://schemas.microsoft.com/office/powerpoint/2010/main" val="4076983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93D694-1558-716C-B78A-3C8113C06964}"/>
              </a:ext>
            </a:extLst>
          </p:cNvPr>
          <p:cNvSpPr txBox="1"/>
          <p:nvPr/>
        </p:nvSpPr>
        <p:spPr>
          <a:xfrm>
            <a:off x="148046" y="458515"/>
            <a:ext cx="6437312" cy="3231654"/>
          </a:xfrm>
          <a:prstGeom prst="rect">
            <a:avLst/>
          </a:prstGeom>
          <a:noFill/>
          <a:ln>
            <a:solidFill>
              <a:schemeClr val="tx1"/>
            </a:solidFill>
          </a:ln>
        </p:spPr>
        <p:txBody>
          <a:bodyPr wrap="square" lIns="91440" tIns="45720" rIns="91440" bIns="45720" rtlCol="0" anchor="t">
            <a:spAutoFit/>
          </a:bodyPr>
          <a:lstStyle/>
          <a:p>
            <a:endParaRPr lang="en-GB" sz="1200" dirty="0"/>
          </a:p>
          <a:p>
            <a:endParaRPr lang="en-GB" sz="1200" dirty="0"/>
          </a:p>
          <a:p>
            <a:pPr marL="228600" indent="-228600">
              <a:buFont typeface="+mj-lt"/>
              <a:buAutoNum type="arabicPeriod"/>
            </a:pPr>
            <a:r>
              <a:rPr lang="en-GB" sz="1200" dirty="0"/>
              <a:t>What is the skeleton?</a:t>
            </a:r>
          </a:p>
          <a:p>
            <a:pPr marL="228600" indent="-228600">
              <a:buFont typeface="+mj-lt"/>
              <a:buAutoNum type="arabicPeriod"/>
            </a:pPr>
            <a:endParaRPr lang="en-GB" sz="1200" dirty="0"/>
          </a:p>
          <a:p>
            <a:pPr marL="228600" indent="-228600">
              <a:buFont typeface="+mj-lt"/>
              <a:buAutoNum type="arabicPeriod"/>
            </a:pPr>
            <a:r>
              <a:rPr lang="en-GB" sz="1200"/>
              <a:t>How  many bones are there in the human body?</a:t>
            </a:r>
            <a:endParaRPr lang="en-GB" sz="1200">
              <a:cs typeface="Calibri"/>
            </a:endParaRPr>
          </a:p>
          <a:p>
            <a:pPr marL="228600" indent="-228600">
              <a:buFont typeface="+mj-lt"/>
              <a:buAutoNum type="arabicPeriod"/>
            </a:pPr>
            <a:endParaRPr lang="en-GB" sz="1200" dirty="0"/>
          </a:p>
          <a:p>
            <a:pPr marL="228600" indent="-228600">
              <a:buFont typeface="+mj-lt"/>
              <a:buAutoNum type="arabicPeriod"/>
            </a:pPr>
            <a:r>
              <a:rPr lang="en-GB" sz="1200" dirty="0"/>
              <a:t>What is the strongest bone in the body?</a:t>
            </a:r>
          </a:p>
          <a:p>
            <a:pPr marL="228600" indent="-228600">
              <a:buFont typeface="+mj-lt"/>
              <a:buAutoNum type="arabicPeriod"/>
            </a:pPr>
            <a:endParaRPr lang="en-GB" sz="1200" dirty="0"/>
          </a:p>
          <a:p>
            <a:pPr marL="228600" indent="-228600">
              <a:buFont typeface="+mj-lt"/>
              <a:buAutoNum type="arabicPeriod"/>
            </a:pPr>
            <a:r>
              <a:rPr lang="en-GB" sz="1200" dirty="0"/>
              <a:t>What is the smallest bone in the body?</a:t>
            </a:r>
          </a:p>
          <a:p>
            <a:pPr marL="228600" indent="-228600">
              <a:buFont typeface="+mj-lt"/>
              <a:buAutoNum type="arabicPeriod"/>
            </a:pPr>
            <a:endParaRPr lang="en-GB" sz="1200" dirty="0"/>
          </a:p>
          <a:p>
            <a:pPr marL="228600" indent="-228600">
              <a:buFont typeface="+mj-lt"/>
              <a:buAutoNum type="arabicPeriod"/>
            </a:pPr>
            <a:r>
              <a:rPr lang="en-GB" sz="1200" dirty="0"/>
              <a:t>What is the purpose of the skull?</a:t>
            </a:r>
          </a:p>
          <a:p>
            <a:pPr marL="228600" indent="-228600">
              <a:buFont typeface="+mj-lt"/>
              <a:buAutoNum type="arabicPeriod"/>
            </a:pPr>
            <a:endParaRPr lang="en-GB" sz="1200" dirty="0"/>
          </a:p>
          <a:p>
            <a:pPr marL="228600" indent="-228600">
              <a:buFont typeface="+mj-lt"/>
              <a:buAutoNum type="arabicPeriod"/>
            </a:pPr>
            <a:r>
              <a:rPr lang="en-GB" sz="1200" dirty="0"/>
              <a:t>What are joints?</a:t>
            </a:r>
          </a:p>
          <a:p>
            <a:pPr marL="228600" indent="-228600">
              <a:buFont typeface="+mj-lt"/>
              <a:buAutoNum type="arabicPeriod"/>
            </a:pPr>
            <a:endParaRPr lang="en-GB" sz="1200" dirty="0"/>
          </a:p>
          <a:p>
            <a:pPr marL="228600" indent="-228600">
              <a:buFont typeface="+mj-lt"/>
              <a:buAutoNum type="arabicPeriod"/>
            </a:pPr>
            <a:r>
              <a:rPr lang="en-GB" sz="1200" dirty="0"/>
              <a:t>What is the purpose of the ribcage?</a:t>
            </a:r>
          </a:p>
          <a:p>
            <a:pPr marL="228600" indent="-228600">
              <a:buFont typeface="+mj-lt"/>
              <a:buAutoNum type="arabicPeriod"/>
            </a:pPr>
            <a:endParaRPr lang="en-GB" sz="1200" dirty="0"/>
          </a:p>
          <a:p>
            <a:pPr marL="171450" indent="-171450">
              <a:buFont typeface="Arial" panose="020B0604020202020204" pitchFamily="34" charset="0"/>
              <a:buChar char="•"/>
            </a:pPr>
            <a:endParaRPr lang="en-GB" sz="1200" dirty="0"/>
          </a:p>
        </p:txBody>
      </p:sp>
      <p:grpSp>
        <p:nvGrpSpPr>
          <p:cNvPr id="7" name="Group 6">
            <a:extLst>
              <a:ext uri="{FF2B5EF4-FFF2-40B4-BE49-F238E27FC236}">
                <a16:creationId xmlns:a16="http://schemas.microsoft.com/office/drawing/2014/main" id="{5F641A5E-AC0B-292B-4BA3-6D92552C553D}"/>
              </a:ext>
            </a:extLst>
          </p:cNvPr>
          <p:cNvGrpSpPr/>
          <p:nvPr/>
        </p:nvGrpSpPr>
        <p:grpSpPr>
          <a:xfrm>
            <a:off x="12950" y="6819"/>
            <a:ext cx="2496280" cy="450511"/>
            <a:chOff x="19271" y="3115819"/>
            <a:chExt cx="3031074" cy="544043"/>
          </a:xfrm>
        </p:grpSpPr>
        <p:pic>
          <p:nvPicPr>
            <p:cNvPr id="8" name="Picture 7">
              <a:extLst>
                <a:ext uri="{FF2B5EF4-FFF2-40B4-BE49-F238E27FC236}">
                  <a16:creationId xmlns:a16="http://schemas.microsoft.com/office/drawing/2014/main" id="{CD96CD55-AA39-9178-8614-316089BB97E3}"/>
                </a:ext>
              </a:extLst>
            </p:cNvPr>
            <p:cNvPicPr>
              <a:picLocks noChangeAspect="1"/>
            </p:cNvPicPr>
            <p:nvPr/>
          </p:nvPicPr>
          <p:blipFill>
            <a:blip r:embed="rId2"/>
            <a:stretch>
              <a:fillRect/>
            </a:stretch>
          </p:blipFill>
          <p:spPr>
            <a:xfrm>
              <a:off x="19271" y="3115819"/>
              <a:ext cx="663250" cy="544043"/>
            </a:xfrm>
            <a:prstGeom prst="rect">
              <a:avLst/>
            </a:prstGeom>
          </p:spPr>
        </p:pic>
        <p:sp>
          <p:nvSpPr>
            <p:cNvPr id="10" name="TextBox 3">
              <a:extLst>
                <a:ext uri="{FF2B5EF4-FFF2-40B4-BE49-F238E27FC236}">
                  <a16:creationId xmlns:a16="http://schemas.microsoft.com/office/drawing/2014/main" id="{D82EB6D2-5F91-F14C-438E-C78AEBBD9D07}"/>
                </a:ext>
              </a:extLst>
            </p:cNvPr>
            <p:cNvSpPr txBox="1"/>
            <p:nvPr/>
          </p:nvSpPr>
          <p:spPr>
            <a:xfrm>
              <a:off x="559057" y="3175591"/>
              <a:ext cx="2491288" cy="4189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t>Application Tasks:</a:t>
              </a:r>
            </a:p>
          </p:txBody>
        </p:sp>
      </p:grpSp>
      <p:grpSp>
        <p:nvGrpSpPr>
          <p:cNvPr id="11" name="Group 10">
            <a:extLst>
              <a:ext uri="{FF2B5EF4-FFF2-40B4-BE49-F238E27FC236}">
                <a16:creationId xmlns:a16="http://schemas.microsoft.com/office/drawing/2014/main" id="{610732AE-174F-CA16-7F01-8A72BAB4360C}"/>
              </a:ext>
            </a:extLst>
          </p:cNvPr>
          <p:cNvGrpSpPr/>
          <p:nvPr/>
        </p:nvGrpSpPr>
        <p:grpSpPr>
          <a:xfrm>
            <a:off x="210344" y="458515"/>
            <a:ext cx="1044958" cy="454529"/>
            <a:chOff x="-4037168" y="3233896"/>
            <a:chExt cx="1128199" cy="505063"/>
          </a:xfrm>
        </p:grpSpPr>
        <p:sp>
          <p:nvSpPr>
            <p:cNvPr id="12" name="TextBox 11">
              <a:extLst>
                <a:ext uri="{FF2B5EF4-FFF2-40B4-BE49-F238E27FC236}">
                  <a16:creationId xmlns:a16="http://schemas.microsoft.com/office/drawing/2014/main" id="{5F359EBF-B4BE-C15E-F4CB-D34CEFC58D18}"/>
                </a:ext>
              </a:extLst>
            </p:cNvPr>
            <p:cNvSpPr txBox="1"/>
            <p:nvPr/>
          </p:nvSpPr>
          <p:spPr>
            <a:xfrm>
              <a:off x="-3632332" y="3327991"/>
              <a:ext cx="723363" cy="37619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t>SLOP:</a:t>
              </a:r>
            </a:p>
          </p:txBody>
        </p:sp>
        <p:pic>
          <p:nvPicPr>
            <p:cNvPr id="13" name="Picture 12">
              <a:extLst>
                <a:ext uri="{FF2B5EF4-FFF2-40B4-BE49-F238E27FC236}">
                  <a16:creationId xmlns:a16="http://schemas.microsoft.com/office/drawing/2014/main" id="{07DF9A06-A756-9B2E-61A3-864AFACD80AC}"/>
                </a:ext>
              </a:extLst>
            </p:cNvPr>
            <p:cNvPicPr>
              <a:picLocks noChangeAspect="1"/>
            </p:cNvPicPr>
            <p:nvPr/>
          </p:nvPicPr>
          <p:blipFill>
            <a:blip r:embed="rId3"/>
            <a:stretch>
              <a:fillRect/>
            </a:stretch>
          </p:blipFill>
          <p:spPr>
            <a:xfrm>
              <a:off x="-4037168" y="3233896"/>
              <a:ext cx="505063" cy="505063"/>
            </a:xfrm>
            <a:prstGeom prst="rect">
              <a:avLst/>
            </a:prstGeom>
          </p:spPr>
        </p:pic>
      </p:grpSp>
      <p:sp>
        <p:nvSpPr>
          <p:cNvPr id="4" name="TextBox 3">
            <a:extLst>
              <a:ext uri="{FF2B5EF4-FFF2-40B4-BE49-F238E27FC236}">
                <a16:creationId xmlns:a16="http://schemas.microsoft.com/office/drawing/2014/main" id="{C2CB726F-0BC3-0057-7E9A-7418CDC027D9}"/>
              </a:ext>
            </a:extLst>
          </p:cNvPr>
          <p:cNvSpPr txBox="1"/>
          <p:nvPr/>
        </p:nvSpPr>
        <p:spPr>
          <a:xfrm>
            <a:off x="188452" y="3987161"/>
            <a:ext cx="6392839" cy="138499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
            <a:r>
              <a:rPr lang="en-GB" sz="1200" dirty="0">
                <a:latin typeface="Calibri"/>
                <a:cs typeface="Arial"/>
              </a:rPr>
              <a:t>You are a prosthetic limb designer, you must design a prosthetic limb for a patient who has lost a leg. </a:t>
            </a:r>
          </a:p>
          <a:p>
            <a:pPr marL="91440"/>
            <a:r>
              <a:rPr lang="en-GB" sz="1200" dirty="0">
                <a:latin typeface="Calibri"/>
                <a:cs typeface="Arial"/>
              </a:rPr>
              <a:t>The limb must:</a:t>
            </a:r>
          </a:p>
          <a:p>
            <a:pPr marL="457200" indent="-365760">
              <a:buFont typeface="Noto Sans Symbols"/>
              <a:buChar char="▪"/>
            </a:pPr>
            <a:r>
              <a:rPr lang="en-GB" sz="1200" b="1" u="sng" dirty="0">
                <a:latin typeface="Calibri"/>
                <a:cs typeface="Arial"/>
              </a:rPr>
              <a:t>Support</a:t>
            </a:r>
            <a:r>
              <a:rPr lang="en-GB" sz="1200" dirty="0">
                <a:latin typeface="Calibri"/>
                <a:cs typeface="Arial"/>
              </a:rPr>
              <a:t> the weight of the body. </a:t>
            </a:r>
          </a:p>
          <a:p>
            <a:pPr marL="457200" indent="-365760">
              <a:buFont typeface="Noto Sans Symbols"/>
              <a:buChar char="▪"/>
            </a:pPr>
            <a:r>
              <a:rPr lang="en-GB" sz="1200" dirty="0">
                <a:latin typeface="Calibri"/>
                <a:cs typeface="Arial"/>
              </a:rPr>
              <a:t>Allow </a:t>
            </a:r>
            <a:r>
              <a:rPr lang="en-GB" sz="1200" b="1" u="sng" dirty="0">
                <a:latin typeface="Calibri"/>
                <a:cs typeface="Arial"/>
              </a:rPr>
              <a:t>movement</a:t>
            </a:r>
            <a:r>
              <a:rPr lang="en-GB" sz="1200" dirty="0">
                <a:latin typeface="Calibri"/>
                <a:cs typeface="Arial"/>
              </a:rPr>
              <a:t>, especially at the knee joint. </a:t>
            </a:r>
          </a:p>
          <a:p>
            <a:pPr marL="457200" indent="-365760">
              <a:buFont typeface="Noto Sans Symbols"/>
              <a:buChar char="▪"/>
            </a:pPr>
            <a:r>
              <a:rPr lang="en-GB" sz="1200" b="1" u="sng" dirty="0">
                <a:latin typeface="Calibri"/>
                <a:cs typeface="Arial"/>
              </a:rPr>
              <a:t>Protect</a:t>
            </a:r>
            <a:r>
              <a:rPr lang="en-GB" sz="1200" dirty="0">
                <a:latin typeface="Calibri"/>
                <a:cs typeface="Arial"/>
              </a:rPr>
              <a:t> the remaining part of the leg from further injury or strain.</a:t>
            </a:r>
          </a:p>
          <a:p>
            <a:pPr marL="457200" indent="-365760"/>
            <a:endParaRPr lang="en-GB" sz="1200" dirty="0">
              <a:cs typeface="Calibri"/>
            </a:endParaRPr>
          </a:p>
        </p:txBody>
      </p:sp>
      <p:graphicFrame>
        <p:nvGraphicFramePr>
          <p:cNvPr id="18" name="Table 17">
            <a:extLst>
              <a:ext uri="{FF2B5EF4-FFF2-40B4-BE49-F238E27FC236}">
                <a16:creationId xmlns:a16="http://schemas.microsoft.com/office/drawing/2014/main" id="{341E64A5-2B08-C718-0181-A39646CE397B}"/>
              </a:ext>
            </a:extLst>
          </p:cNvPr>
          <p:cNvGraphicFramePr>
            <a:graphicFrameLocks noGrp="1"/>
          </p:cNvGraphicFramePr>
          <p:nvPr>
            <p:extLst>
              <p:ext uri="{D42A27DB-BD31-4B8C-83A1-F6EECF244321}">
                <p14:modId xmlns:p14="http://schemas.microsoft.com/office/powerpoint/2010/main" val="117701318"/>
              </p:ext>
            </p:extLst>
          </p:nvPr>
        </p:nvGraphicFramePr>
        <p:xfrm>
          <a:off x="212852" y="5492949"/>
          <a:ext cx="6428725" cy="3746810"/>
        </p:xfrm>
        <a:graphic>
          <a:graphicData uri="http://schemas.openxmlformats.org/drawingml/2006/table">
            <a:tbl>
              <a:tblPr firstRow="1" bandRow="1">
                <a:tableStyleId>{5C22544A-7EE6-4342-B048-85BDC9FD1C3A}</a:tableStyleId>
              </a:tblPr>
              <a:tblGrid>
                <a:gridCol w="5725641">
                  <a:extLst>
                    <a:ext uri="{9D8B030D-6E8A-4147-A177-3AD203B41FA5}">
                      <a16:colId xmlns:a16="http://schemas.microsoft.com/office/drawing/2014/main" val="1749543738"/>
                    </a:ext>
                  </a:extLst>
                </a:gridCol>
                <a:gridCol w="703084">
                  <a:extLst>
                    <a:ext uri="{9D8B030D-6E8A-4147-A177-3AD203B41FA5}">
                      <a16:colId xmlns:a16="http://schemas.microsoft.com/office/drawing/2014/main" val="1573939735"/>
                    </a:ext>
                  </a:extLst>
                </a:gridCol>
              </a:tblGrid>
              <a:tr h="725189">
                <a:tc>
                  <a:txBody>
                    <a:bodyPr/>
                    <a:lstStyle/>
                    <a:p>
                      <a:pPr marR="0" algn="l" rtl="0" fontAlgn="t"/>
                      <a:r>
                        <a:rPr lang="en-GB" sz="1200" b="1" i="0" u="none" strike="noStrike" dirty="0">
                          <a:solidFill>
                            <a:srgbClr val="002060"/>
                          </a:solidFill>
                          <a:effectLst/>
                          <a:latin typeface="Calibri"/>
                        </a:rPr>
                        <a:t>Task Steps</a:t>
                      </a:r>
                      <a:endParaRPr lang="en-GB" sz="12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r>
                        <a:rPr lang="en-GB" sz="1200" b="1" i="0" u="none" strike="noStrike" dirty="0">
                          <a:solidFill>
                            <a:srgbClr val="002060"/>
                          </a:solidFill>
                          <a:effectLst/>
                          <a:latin typeface="Calibri"/>
                        </a:rPr>
                        <a:t>Tick</a:t>
                      </a:r>
                      <a:endParaRPr lang="en-GB" sz="12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1367875080"/>
                  </a:ext>
                </a:extLst>
              </a:tr>
              <a:tr h="725189">
                <a:tc>
                  <a:txBody>
                    <a:bodyPr/>
                    <a:lstStyle/>
                    <a:p>
                      <a:pPr marL="0" marR="0" indent="0" algn="l" rtl="0" eaLnBrk="1" fontAlgn="auto" latinLnBrk="0" hangingPunct="1"/>
                      <a:r>
                        <a:rPr lang="en-GB" sz="1200" b="1" i="0" u="none" strike="noStrike" dirty="0">
                          <a:solidFill>
                            <a:srgbClr val="002060"/>
                          </a:solidFill>
                          <a:effectLst/>
                          <a:latin typeface="Calibri"/>
                        </a:rPr>
                        <a:t>Step 1:</a:t>
                      </a:r>
                      <a:r>
                        <a:rPr lang="en-GB" sz="1200" b="0" i="0" u="none" strike="noStrike" dirty="0">
                          <a:solidFill>
                            <a:srgbClr val="002060"/>
                          </a:solidFill>
                          <a:effectLst/>
                          <a:latin typeface="Calibri"/>
                        </a:rPr>
                        <a:t> Research the structure of the human leg, focusing on bones like the </a:t>
                      </a:r>
                      <a:r>
                        <a:rPr lang="en-GB" sz="1200" b="1" i="0" u="sng" strike="noStrike" dirty="0">
                          <a:solidFill>
                            <a:srgbClr val="002060"/>
                          </a:solidFill>
                          <a:effectLst/>
                          <a:latin typeface="Calibri"/>
                        </a:rPr>
                        <a:t>femur</a:t>
                      </a:r>
                      <a:r>
                        <a:rPr lang="en-GB" sz="1200" b="0" i="0" u="none" strike="noStrike" dirty="0">
                          <a:solidFill>
                            <a:srgbClr val="002060"/>
                          </a:solidFill>
                          <a:effectLst/>
                          <a:latin typeface="Calibri"/>
                        </a:rPr>
                        <a:t>, </a:t>
                      </a:r>
                      <a:r>
                        <a:rPr lang="en-GB" sz="1200" b="1" i="0" u="sng" strike="noStrike" dirty="0">
                          <a:solidFill>
                            <a:srgbClr val="002060"/>
                          </a:solidFill>
                          <a:effectLst/>
                          <a:latin typeface="Calibri"/>
                        </a:rPr>
                        <a:t>tibia</a:t>
                      </a:r>
                      <a:r>
                        <a:rPr lang="en-GB" sz="1200" b="0" i="0" u="none" strike="noStrike" dirty="0">
                          <a:solidFill>
                            <a:srgbClr val="002060"/>
                          </a:solidFill>
                          <a:effectLst/>
                          <a:latin typeface="Calibri"/>
                        </a:rPr>
                        <a:t>, and </a:t>
                      </a:r>
                      <a:r>
                        <a:rPr lang="en-GB" sz="1200" b="1" i="0" u="sng" strike="noStrike" dirty="0">
                          <a:solidFill>
                            <a:srgbClr val="002060"/>
                          </a:solidFill>
                          <a:effectLst/>
                          <a:latin typeface="Calibri"/>
                        </a:rPr>
                        <a:t>fibula</a:t>
                      </a:r>
                      <a:r>
                        <a:rPr lang="en-GB" sz="1200" b="0" i="0" u="none" strike="noStrike" dirty="0">
                          <a:solidFill>
                            <a:srgbClr val="002060"/>
                          </a:solidFill>
                          <a:effectLst/>
                          <a:latin typeface="Calibri"/>
                        </a:rPr>
                        <a:t>, and the </a:t>
                      </a:r>
                      <a:r>
                        <a:rPr lang="en-GB" sz="1200" b="1" i="0" u="sng" strike="noStrike" dirty="0">
                          <a:solidFill>
                            <a:srgbClr val="002060"/>
                          </a:solidFill>
                          <a:effectLst/>
                          <a:latin typeface="Calibri"/>
                        </a:rPr>
                        <a:t>knee</a:t>
                      </a:r>
                      <a:r>
                        <a:rPr lang="en-GB" sz="1200" b="0" i="0" u="none" strike="noStrike" dirty="0">
                          <a:solidFill>
                            <a:srgbClr val="002060"/>
                          </a:solidFill>
                          <a:effectLst/>
                          <a:latin typeface="Calibri"/>
                        </a:rPr>
                        <a:t> joint.</a:t>
                      </a:r>
                      <a:endParaRPr lang="en-GB" sz="12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tc>
                  <a:txBody>
                    <a:bodyPr/>
                    <a:lstStyle/>
                    <a:p>
                      <a:pPr marR="0" algn="l" rtl="0" fontAlgn="t"/>
                      <a:endParaRPr lang="en-GB" sz="12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extLst>
                  <a:ext uri="{0D108BD9-81ED-4DB2-BD59-A6C34878D82A}">
                    <a16:rowId xmlns:a16="http://schemas.microsoft.com/office/drawing/2014/main" val="22269347"/>
                  </a:ext>
                </a:extLst>
              </a:tr>
              <a:tr h="725189">
                <a:tc>
                  <a:txBody>
                    <a:bodyPr/>
                    <a:lstStyle/>
                    <a:p>
                      <a:pPr marL="0" marR="0" indent="0" algn="l" rtl="0" eaLnBrk="1" fontAlgn="auto" latinLnBrk="0" hangingPunct="1"/>
                      <a:r>
                        <a:rPr lang="en-GB" sz="1200" b="1" i="0" u="none" strike="noStrike" dirty="0">
                          <a:solidFill>
                            <a:srgbClr val="002060"/>
                          </a:solidFill>
                          <a:effectLst/>
                          <a:latin typeface="Calibri"/>
                        </a:rPr>
                        <a:t>Step 2:</a:t>
                      </a:r>
                      <a:r>
                        <a:rPr lang="en-GB" sz="1200" b="0" i="0" u="none" strike="noStrike" dirty="0">
                          <a:solidFill>
                            <a:srgbClr val="002060"/>
                          </a:solidFill>
                          <a:effectLst/>
                          <a:latin typeface="Calibri"/>
                        </a:rPr>
                        <a:t> Sketch your prosthetic design, </a:t>
                      </a:r>
                      <a:r>
                        <a:rPr lang="en-GB" sz="1200" b="1" i="0" u="sng" strike="noStrike" dirty="0">
                          <a:solidFill>
                            <a:srgbClr val="002060"/>
                          </a:solidFill>
                          <a:effectLst/>
                          <a:latin typeface="Calibri"/>
                        </a:rPr>
                        <a:t>labelling the key parts</a:t>
                      </a:r>
                      <a:r>
                        <a:rPr lang="en-GB" sz="1200" b="0" i="0" u="none" strike="noStrike" dirty="0">
                          <a:solidFill>
                            <a:srgbClr val="002060"/>
                          </a:solidFill>
                          <a:effectLst/>
                          <a:latin typeface="Calibri"/>
                        </a:rPr>
                        <a:t> that mimic the human skeleton's function.</a:t>
                      </a:r>
                      <a:endParaRPr lang="en-GB" sz="12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endParaRPr lang="en-GB" sz="12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1165648130"/>
                  </a:ext>
                </a:extLst>
              </a:tr>
              <a:tr h="846054">
                <a:tc>
                  <a:txBody>
                    <a:bodyPr/>
                    <a:lstStyle/>
                    <a:p>
                      <a:pPr marL="0" marR="0" indent="0" algn="l" rtl="0" eaLnBrk="1" fontAlgn="auto" latinLnBrk="0" hangingPunct="1"/>
                      <a:r>
                        <a:rPr lang="en-GB" sz="1200" b="1" i="0" u="none" strike="noStrike" dirty="0">
                          <a:solidFill>
                            <a:srgbClr val="002060"/>
                          </a:solidFill>
                          <a:effectLst/>
                          <a:latin typeface="Calibri"/>
                        </a:rPr>
                        <a:t>Step 3:</a:t>
                      </a:r>
                      <a:r>
                        <a:rPr lang="en-GB" sz="1200" b="0" i="0" u="none" strike="noStrike" dirty="0">
                          <a:solidFill>
                            <a:srgbClr val="002060"/>
                          </a:solidFill>
                          <a:effectLst/>
                          <a:latin typeface="Calibri"/>
                        </a:rPr>
                        <a:t> </a:t>
                      </a:r>
                      <a:r>
                        <a:rPr lang="en-GB" sz="1200" b="1" i="0" u="sng" strike="noStrike" dirty="0">
                          <a:solidFill>
                            <a:srgbClr val="002060"/>
                          </a:solidFill>
                          <a:effectLst/>
                          <a:latin typeface="Calibri"/>
                        </a:rPr>
                        <a:t>Write a paragraph</a:t>
                      </a:r>
                      <a:r>
                        <a:rPr lang="en-GB" sz="1200" b="0" i="0" u="none" strike="noStrike" dirty="0">
                          <a:solidFill>
                            <a:srgbClr val="002060"/>
                          </a:solidFill>
                          <a:effectLst/>
                          <a:latin typeface="Calibri"/>
                        </a:rPr>
                        <a:t> explaining how your design meets the three main functions of the skeleton: support, movement, and protection of remaining tissues.</a:t>
                      </a:r>
                      <a:endParaRPr lang="en-GB" sz="12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tc>
                  <a:txBody>
                    <a:bodyPr/>
                    <a:lstStyle/>
                    <a:p>
                      <a:pPr marR="0" algn="l" rtl="0" fontAlgn="t"/>
                      <a:endParaRPr lang="en-GB" sz="12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extLst>
                  <a:ext uri="{0D108BD9-81ED-4DB2-BD59-A6C34878D82A}">
                    <a16:rowId xmlns:a16="http://schemas.microsoft.com/office/drawing/2014/main" val="848542241"/>
                  </a:ext>
                </a:extLst>
              </a:tr>
              <a:tr h="725189">
                <a:tc>
                  <a:txBody>
                    <a:bodyPr/>
                    <a:lstStyle/>
                    <a:p>
                      <a:pPr marL="0" marR="0" indent="0" algn="l" rtl="0" eaLnBrk="1" fontAlgn="auto" latinLnBrk="0" hangingPunct="1"/>
                      <a:r>
                        <a:rPr lang="en-GB" sz="1200" b="1" i="0" u="none" strike="noStrike" dirty="0">
                          <a:solidFill>
                            <a:srgbClr val="002060"/>
                          </a:solidFill>
                          <a:effectLst/>
                          <a:latin typeface="Calibri"/>
                        </a:rPr>
                        <a:t>Step 4:</a:t>
                      </a:r>
                      <a:r>
                        <a:rPr lang="en-GB" sz="1200" b="0" i="0" u="none" strike="noStrike" dirty="0">
                          <a:solidFill>
                            <a:srgbClr val="002060"/>
                          </a:solidFill>
                          <a:effectLst/>
                          <a:latin typeface="Calibri"/>
                        </a:rPr>
                        <a:t> Be ready to </a:t>
                      </a:r>
                      <a:r>
                        <a:rPr lang="en-GB" sz="1200" b="1" i="0" u="sng" strike="noStrike" dirty="0">
                          <a:solidFill>
                            <a:srgbClr val="002060"/>
                          </a:solidFill>
                          <a:effectLst/>
                          <a:latin typeface="Calibri"/>
                        </a:rPr>
                        <a:t>share</a:t>
                      </a:r>
                      <a:r>
                        <a:rPr lang="en-GB" sz="1200" b="0" i="0" u="none" strike="noStrike" dirty="0">
                          <a:solidFill>
                            <a:srgbClr val="002060"/>
                          </a:solidFill>
                          <a:effectLst/>
                          <a:latin typeface="Calibri"/>
                        </a:rPr>
                        <a:t> your design to the class, explaining your choices.</a:t>
                      </a:r>
                      <a:endParaRPr lang="en-GB" sz="12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endParaRPr lang="en-GB"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2975345207"/>
                  </a:ext>
                </a:extLst>
              </a:tr>
            </a:tbl>
          </a:graphicData>
        </a:graphic>
      </p:graphicFrame>
    </p:spTree>
    <p:extLst>
      <p:ext uri="{BB962C8B-B14F-4D97-AF65-F5344CB8AC3E}">
        <p14:creationId xmlns:p14="http://schemas.microsoft.com/office/powerpoint/2010/main" val="3000810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579111"/>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Additional space</a:t>
            </a:r>
            <a:endParaRPr lang="en-GB"/>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3524885"/>
            <a:ext cx="6466341" cy="6074675"/>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sp>
        <p:nvSpPr>
          <p:cNvPr id="7" name="Rectangle 6">
            <a:extLst>
              <a:ext uri="{FF2B5EF4-FFF2-40B4-BE49-F238E27FC236}">
                <a16:creationId xmlns:a16="http://schemas.microsoft.com/office/drawing/2014/main" id="{941DF07A-7A09-B862-F9DB-02BDE105DABD}"/>
              </a:ext>
            </a:extLst>
          </p:cNvPr>
          <p:cNvSpPr/>
          <p:nvPr/>
        </p:nvSpPr>
        <p:spPr>
          <a:xfrm>
            <a:off x="214085" y="218597"/>
            <a:ext cx="6466341" cy="321844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6C3AF010-8A62-9AC4-09CB-200EA2066F89}"/>
              </a:ext>
            </a:extLst>
          </p:cNvPr>
          <p:cNvSpPr txBox="1"/>
          <p:nvPr/>
        </p:nvSpPr>
        <p:spPr>
          <a:xfrm>
            <a:off x="265815" y="218596"/>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DF5BF58-630F-22AA-6DD4-D7494A863A51}"/>
              </a:ext>
            </a:extLst>
          </p:cNvPr>
          <p:cNvSpPr txBox="1"/>
          <p:nvPr/>
        </p:nvSpPr>
        <p:spPr>
          <a:xfrm>
            <a:off x="269240" y="587930"/>
            <a:ext cx="6396672" cy="2849113"/>
          </a:xfrm>
          <a:prstGeom prst="rect">
            <a:avLst/>
          </a:prstGeom>
          <a:noFill/>
        </p:spPr>
        <p:txBody>
          <a:bodyPr wrap="square" rtlCol="0">
            <a:spAutoFit/>
          </a:bodyPr>
          <a:lstStyle/>
          <a:p>
            <a:r>
              <a:rPr lang="en-GB" sz="1200"/>
              <a:t>Answer the core knowledge question below </a:t>
            </a:r>
            <a:r>
              <a:rPr lang="en-GB" sz="1200" i="1" u="sng"/>
              <a:t>in full sentences</a:t>
            </a:r>
          </a:p>
          <a:p>
            <a:endParaRPr lang="en-GB" sz="700" i="1" u="sng"/>
          </a:p>
          <a:p>
            <a:pPr>
              <a:lnSpc>
                <a:spcPct val="150000"/>
              </a:lnSpc>
            </a:pPr>
            <a:r>
              <a:rPr lang="en-GB" sz="120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a:t>2.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a:p>
            <a:pPr>
              <a:lnSpc>
                <a:spcPct val="150000"/>
              </a:lnSpc>
            </a:pPr>
            <a:r>
              <a:rPr lang="en-GB" sz="1200"/>
              <a:t>3.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p:txBody>
      </p:sp>
      <p:pic>
        <p:nvPicPr>
          <p:cNvPr id="12" name="Picture 1791846066" descr="A picture containing text, vector graphics&#10;&#10;Description automatically generated">
            <a:extLst>
              <a:ext uri="{FF2B5EF4-FFF2-40B4-BE49-F238E27FC236}">
                <a16:creationId xmlns:a16="http://schemas.microsoft.com/office/drawing/2014/main" id="{EFDF03FA-5DF8-B6D7-2293-0A72AC035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848" y="218596"/>
            <a:ext cx="566448" cy="8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465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2945487"/>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2924764"/>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2973976"/>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2864756"/>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3345685758"/>
              </p:ext>
            </p:extLst>
          </p:nvPr>
        </p:nvGraphicFramePr>
        <p:xfrm>
          <a:off x="239258" y="3393166"/>
          <a:ext cx="6437312" cy="1575301"/>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a:solidFill>
                            <a:schemeClr val="tx1"/>
                          </a:solidFill>
                          <a:effectLst/>
                          <a:latin typeface="+mn-lt"/>
                        </a:rPr>
                        <a:t> </a:t>
                      </a:r>
                      <a:r>
                        <a:rPr lang="en-GB" sz="1200" b="0" i="0">
                          <a:solidFill>
                            <a:schemeClr val="tx1"/>
                          </a:solidFill>
                          <a:effectLst/>
                          <a:latin typeface="+mn-lt"/>
                        </a:rPr>
                        <a:t>The understanding of how living organisms move, including the structures that help them do so.</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a:solidFill>
                            <a:schemeClr val="tx1"/>
                          </a:solidFill>
                          <a:effectLst/>
                          <a:latin typeface="+mn-lt"/>
                        </a:rPr>
                        <a:t> A strong tissue that connects a muscle to a bone</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a:solidFill>
                            <a:schemeClr val="tx1"/>
                          </a:solidFill>
                          <a:effectLst/>
                          <a:latin typeface="+mn-lt"/>
                        </a:rPr>
                        <a:t> connects two or more bones together.</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775379"/>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24225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33" y="1675463"/>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239258" y="1197558"/>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306287" y="1449010"/>
            <a:ext cx="5152980" cy="1384995"/>
          </a:xfrm>
          <a:prstGeom prst="rect">
            <a:avLst/>
          </a:prstGeom>
          <a:noFill/>
        </p:spPr>
        <p:txBody>
          <a:bodyPr wrap="square" rtlCol="0">
            <a:spAutoFit/>
          </a:bodyPr>
          <a:lstStyle/>
          <a:p>
            <a:pPr marL="285750" indent="-285750">
              <a:buFont typeface="Arial" panose="020B0604020202020204" pitchFamily="34" charset="0"/>
              <a:buChar char="•"/>
            </a:pPr>
            <a:r>
              <a:rPr lang="en-GB" sz="1200"/>
              <a:t>The interaction between skeleton and muscles, including the measurement of force exerted by different muscle groups</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Muscles are attached to bones with tendons to help them move </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A muscle will contract to exert a force on a bone and bring about movement around a joint</a:t>
            </a:r>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39258" y="82845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99017" y="494030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Lesson content</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1" name="TextBox 20">
            <a:extLst>
              <a:ext uri="{FF2B5EF4-FFF2-40B4-BE49-F238E27FC236}">
                <a16:creationId xmlns:a16="http://schemas.microsoft.com/office/drawing/2014/main" id="{BF8364F0-4210-D35B-4E13-3C621044089B}"/>
              </a:ext>
            </a:extLst>
          </p:cNvPr>
          <p:cNvSpPr txBox="1"/>
          <p:nvPr/>
        </p:nvSpPr>
        <p:spPr>
          <a:xfrm>
            <a:off x="210343" y="5246270"/>
            <a:ext cx="6437312" cy="4524315"/>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endParaRPr lang="en-GB" sz="1200"/>
          </a:p>
          <a:p>
            <a:endParaRPr lang="en-GB" sz="1200"/>
          </a:p>
          <a:p>
            <a:endParaRPr lang="en-GB" sz="1200"/>
          </a:p>
          <a:p>
            <a:endParaRPr lang="en-GB" sz="1200"/>
          </a:p>
          <a:p>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99016" y="257940"/>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How do joints allow our skeleton to move?</a:t>
            </a:r>
          </a:p>
          <a:p>
            <a:pPr marL="0" indent="0">
              <a:buFont typeface="Arial" panose="020B0604020202020204" pitchFamily="34" charset="0"/>
              <a:buNone/>
            </a:pPr>
            <a:endParaRPr lang="en-GB" dirty="0"/>
          </a:p>
        </p:txBody>
      </p:sp>
      <p:pic>
        <p:nvPicPr>
          <p:cNvPr id="2" name="Picture 1">
            <a:extLst>
              <a:ext uri="{FF2B5EF4-FFF2-40B4-BE49-F238E27FC236}">
                <a16:creationId xmlns:a16="http://schemas.microsoft.com/office/drawing/2014/main" id="{38DEA6BE-5042-7343-B0EA-164B042F3B14}"/>
              </a:ext>
            </a:extLst>
          </p:cNvPr>
          <p:cNvPicPr>
            <a:picLocks noChangeAspect="1"/>
          </p:cNvPicPr>
          <p:nvPr/>
        </p:nvPicPr>
        <p:blipFill>
          <a:blip r:embed="rId6"/>
          <a:stretch>
            <a:fillRect/>
          </a:stretch>
        </p:blipFill>
        <p:spPr>
          <a:xfrm>
            <a:off x="239258" y="5460645"/>
            <a:ext cx="6329719" cy="3608653"/>
          </a:xfrm>
          <a:prstGeom prst="rect">
            <a:avLst/>
          </a:prstGeom>
        </p:spPr>
      </p:pic>
    </p:spTree>
    <p:extLst>
      <p:ext uri="{BB962C8B-B14F-4D97-AF65-F5344CB8AC3E}">
        <p14:creationId xmlns:p14="http://schemas.microsoft.com/office/powerpoint/2010/main" val="2841554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FF3E5C-1878-B2E1-00F1-B65710369122}"/>
              </a:ext>
            </a:extLst>
          </p:cNvPr>
          <p:cNvSpPr txBox="1"/>
          <p:nvPr/>
        </p:nvSpPr>
        <p:spPr>
          <a:xfrm>
            <a:off x="210344" y="565051"/>
            <a:ext cx="6437312" cy="3600986"/>
          </a:xfrm>
          <a:prstGeom prst="rect">
            <a:avLst/>
          </a:prstGeom>
          <a:noFill/>
          <a:ln>
            <a:solidFill>
              <a:schemeClr val="tx1"/>
            </a:solidFill>
          </a:ln>
        </p:spPr>
        <p:txBody>
          <a:bodyPr wrap="square" lIns="91440" tIns="45720" rIns="91440" bIns="45720" rtlCol="0" anchor="t">
            <a:spAutoFit/>
          </a:bodyPr>
          <a:lstStyle/>
          <a:p>
            <a:r>
              <a:rPr lang="en-GB" sz="1200" dirty="0">
                <a:cs typeface="Calibri"/>
              </a:rPr>
              <a:t>Draw a line to connect the part of the joint to the correct label and then another line to the correct definition</a:t>
            </a:r>
          </a:p>
          <a:p>
            <a:endParaRPr lang="en-GB" sz="1200" dirty="0">
              <a:cs typeface="Calibri"/>
            </a:endParaRPr>
          </a:p>
          <a:p>
            <a:endParaRPr lang="en-GB" sz="1200" dirty="0">
              <a:cs typeface="Calibri"/>
            </a:endParaRPr>
          </a:p>
          <a:p>
            <a:endParaRPr lang="en-GB" sz="1200" dirty="0">
              <a:cs typeface="Calibri"/>
            </a:endParaRPr>
          </a:p>
          <a:p>
            <a:endParaRPr lang="en-GB" sz="1200">
              <a:cs typeface="Calibri" panose="020F0502020204030204"/>
            </a:endParaRPr>
          </a:p>
          <a:p>
            <a:endParaRPr lang="en-GB" sz="1200">
              <a:cs typeface="Calibri" panose="020F0502020204030204"/>
            </a:endParaRPr>
          </a:p>
          <a:p>
            <a:pPr marL="171450" indent="-171450">
              <a:buFont typeface="Arial" panose="020B0604020202020204" pitchFamily="34" charset="0"/>
              <a:buChar char="•"/>
            </a:pPr>
            <a:endParaRPr lang="en-GB" sz="1200">
              <a:cs typeface="Calibri" panose="020F0502020204030204"/>
            </a:endParaRPr>
          </a:p>
          <a:p>
            <a:pPr marL="171450" indent="-171450">
              <a:buFont typeface="Arial" panose="020B0604020202020204" pitchFamily="34" charset="0"/>
              <a:buChar char="•"/>
            </a:pPr>
            <a:endParaRPr lang="en-GB" sz="1200"/>
          </a:p>
          <a:p>
            <a:endParaRPr lang="en-GB" sz="1200">
              <a:cs typeface="Calibri" panose="020F0502020204030204"/>
            </a:endParaRPr>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cs typeface="Calibri" panose="020F0502020204030204"/>
            </a:endParaRPr>
          </a:p>
          <a:p>
            <a:pPr marL="171450" indent="-171450">
              <a:buFont typeface="Arial" panose="020B0604020202020204" pitchFamily="34" charset="0"/>
              <a:buChar char="•"/>
            </a:pPr>
            <a:endParaRPr lang="en-GB" sz="1200">
              <a:cs typeface="Calibri" panose="020F0502020204030204"/>
            </a:endParaRPr>
          </a:p>
          <a:p>
            <a:pPr marL="171450" indent="-171450">
              <a:buFont typeface="Arial" panose="020B0604020202020204" pitchFamily="34" charset="0"/>
              <a:buChar char="•"/>
            </a:pPr>
            <a:endParaRPr lang="en-GB" sz="1200">
              <a:cs typeface="Calibri" panose="020F0502020204030204"/>
            </a:endParaRPr>
          </a:p>
        </p:txBody>
      </p:sp>
      <p:sp>
        <p:nvSpPr>
          <p:cNvPr id="3" name="TextBox 2">
            <a:extLst>
              <a:ext uri="{FF2B5EF4-FFF2-40B4-BE49-F238E27FC236}">
                <a16:creationId xmlns:a16="http://schemas.microsoft.com/office/drawing/2014/main" id="{A2C54742-C497-FA52-B939-12B5A9EDC410}"/>
              </a:ext>
            </a:extLst>
          </p:cNvPr>
          <p:cNvSpPr txBox="1"/>
          <p:nvPr/>
        </p:nvSpPr>
        <p:spPr>
          <a:xfrm>
            <a:off x="210344" y="4292785"/>
            <a:ext cx="6437312" cy="2308324"/>
          </a:xfrm>
          <a:prstGeom prst="rect">
            <a:avLst/>
          </a:prstGeom>
          <a:noFill/>
          <a:ln>
            <a:solidFill>
              <a:schemeClr val="tx1"/>
            </a:solidFill>
          </a:ln>
        </p:spPr>
        <p:txBody>
          <a:bodyPr wrap="square" lIns="91440" tIns="45720" rIns="91440" bIns="45720" rtlCol="0" anchor="t">
            <a:spAutoFit/>
          </a:bodyPr>
          <a:lstStyle/>
          <a:p>
            <a:endParaRPr lang="en-GB" sz="1200" dirty="0"/>
          </a:p>
          <a:p>
            <a:endParaRPr lang="en-GB" sz="1200" dirty="0"/>
          </a:p>
          <a:p>
            <a:r>
              <a:rPr lang="en-GB" sz="1200" dirty="0"/>
              <a:t>Q: What is a joint?</a:t>
            </a:r>
          </a:p>
          <a:p>
            <a:endParaRPr lang="en-GB" sz="1200" dirty="0"/>
          </a:p>
          <a:p>
            <a:r>
              <a:rPr lang="en-GB" sz="1200" dirty="0"/>
              <a:t>Q: What are the three main types of joints?</a:t>
            </a:r>
          </a:p>
          <a:p>
            <a:endParaRPr lang="en-GB" sz="1200" dirty="0"/>
          </a:p>
          <a:p>
            <a:r>
              <a:rPr lang="en-GB" sz="1200" dirty="0"/>
              <a:t>Q: What is an example of a hinge joint and how does it work?</a:t>
            </a:r>
          </a:p>
          <a:p>
            <a:endParaRPr lang="en-GB" sz="1200" dirty="0"/>
          </a:p>
          <a:p>
            <a:r>
              <a:rPr lang="en-GB" sz="1200" dirty="0"/>
              <a:t>Q: What are some examples of ball-and-socket joints?</a:t>
            </a:r>
            <a:endParaRPr lang="en-GB" sz="1200" dirty="0">
              <a:cs typeface="Calibri"/>
            </a:endParaRPr>
          </a:p>
          <a:p>
            <a:endParaRPr lang="en-GB" sz="1200" dirty="0"/>
          </a:p>
          <a:p>
            <a:r>
              <a:rPr lang="en-GB" sz="1200" dirty="0"/>
              <a:t>Q: How can we keep our joints healthy?</a:t>
            </a:r>
          </a:p>
          <a:p>
            <a:endParaRPr lang="en-GB" sz="1200" dirty="0">
              <a:cs typeface="Calibri" panose="020F0502020204030204"/>
            </a:endParaRPr>
          </a:p>
        </p:txBody>
      </p:sp>
      <p:pic>
        <p:nvPicPr>
          <p:cNvPr id="2" name="Picture 1">
            <a:extLst>
              <a:ext uri="{FF2B5EF4-FFF2-40B4-BE49-F238E27FC236}">
                <a16:creationId xmlns:a16="http://schemas.microsoft.com/office/drawing/2014/main" id="{2BC15F9A-B6A5-3949-0DAB-4FBBC2D98F44}"/>
              </a:ext>
            </a:extLst>
          </p:cNvPr>
          <p:cNvPicPr>
            <a:picLocks noChangeAspect="1"/>
          </p:cNvPicPr>
          <p:nvPr/>
        </p:nvPicPr>
        <p:blipFill rotWithShape="1">
          <a:blip r:embed="rId2"/>
          <a:srcRect t="19177" b="1523"/>
          <a:stretch/>
        </p:blipFill>
        <p:spPr>
          <a:xfrm>
            <a:off x="908550" y="1214670"/>
            <a:ext cx="5316266" cy="2786117"/>
          </a:xfrm>
          <a:prstGeom prst="rect">
            <a:avLst/>
          </a:prstGeom>
        </p:spPr>
      </p:pic>
      <p:grpSp>
        <p:nvGrpSpPr>
          <p:cNvPr id="7" name="Group 6">
            <a:extLst>
              <a:ext uri="{FF2B5EF4-FFF2-40B4-BE49-F238E27FC236}">
                <a16:creationId xmlns:a16="http://schemas.microsoft.com/office/drawing/2014/main" id="{EA1EAA90-7C3B-A19D-3D57-9E2C7D00639C}"/>
              </a:ext>
            </a:extLst>
          </p:cNvPr>
          <p:cNvGrpSpPr/>
          <p:nvPr/>
        </p:nvGrpSpPr>
        <p:grpSpPr>
          <a:xfrm>
            <a:off x="208037" y="112295"/>
            <a:ext cx="2336028" cy="450511"/>
            <a:chOff x="19271" y="3115819"/>
            <a:chExt cx="2836490" cy="544043"/>
          </a:xfrm>
        </p:grpSpPr>
        <p:pic>
          <p:nvPicPr>
            <p:cNvPr id="9" name="Picture 8">
              <a:extLst>
                <a:ext uri="{FF2B5EF4-FFF2-40B4-BE49-F238E27FC236}">
                  <a16:creationId xmlns:a16="http://schemas.microsoft.com/office/drawing/2014/main" id="{0E345539-B108-4C63-A308-1E437868D8EE}"/>
                </a:ext>
              </a:extLst>
            </p:cNvPr>
            <p:cNvPicPr>
              <a:picLocks noChangeAspect="1"/>
            </p:cNvPicPr>
            <p:nvPr/>
          </p:nvPicPr>
          <p:blipFill>
            <a:blip r:embed="rId3"/>
            <a:stretch>
              <a:fillRect/>
            </a:stretch>
          </p:blipFill>
          <p:spPr>
            <a:xfrm>
              <a:off x="19271" y="3115819"/>
              <a:ext cx="663250" cy="544043"/>
            </a:xfrm>
            <a:prstGeom prst="rect">
              <a:avLst/>
            </a:prstGeom>
          </p:spPr>
        </p:pic>
        <p:sp>
          <p:nvSpPr>
            <p:cNvPr id="10" name="TextBox 3">
              <a:extLst>
                <a:ext uri="{FF2B5EF4-FFF2-40B4-BE49-F238E27FC236}">
                  <a16:creationId xmlns:a16="http://schemas.microsoft.com/office/drawing/2014/main" id="{437BF6D7-DC0B-B04C-CFBD-53D709F65A43}"/>
                </a:ext>
              </a:extLst>
            </p:cNvPr>
            <p:cNvSpPr txBox="1"/>
            <p:nvPr/>
          </p:nvSpPr>
          <p:spPr>
            <a:xfrm>
              <a:off x="559057" y="3175591"/>
              <a:ext cx="2296704" cy="4460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1" dirty="0"/>
                <a:t>Application Tasks:</a:t>
              </a:r>
            </a:p>
          </p:txBody>
        </p:sp>
      </p:grpSp>
      <p:grpSp>
        <p:nvGrpSpPr>
          <p:cNvPr id="11" name="Group 10">
            <a:extLst>
              <a:ext uri="{FF2B5EF4-FFF2-40B4-BE49-F238E27FC236}">
                <a16:creationId xmlns:a16="http://schemas.microsoft.com/office/drawing/2014/main" id="{6AD19DFF-A3EB-1CC7-7A9A-43023278C369}"/>
              </a:ext>
            </a:extLst>
          </p:cNvPr>
          <p:cNvGrpSpPr/>
          <p:nvPr/>
        </p:nvGrpSpPr>
        <p:grpSpPr>
          <a:xfrm>
            <a:off x="208018" y="4291090"/>
            <a:ext cx="984493" cy="454529"/>
            <a:chOff x="-4037168" y="3233896"/>
            <a:chExt cx="1062917" cy="505063"/>
          </a:xfrm>
        </p:grpSpPr>
        <p:sp>
          <p:nvSpPr>
            <p:cNvPr id="12" name="TextBox 11">
              <a:extLst>
                <a:ext uri="{FF2B5EF4-FFF2-40B4-BE49-F238E27FC236}">
                  <a16:creationId xmlns:a16="http://schemas.microsoft.com/office/drawing/2014/main" id="{7D5437AA-C384-9B04-155B-360F699D3AA0}"/>
                </a:ext>
              </a:extLst>
            </p:cNvPr>
            <p:cNvSpPr txBox="1"/>
            <p:nvPr/>
          </p:nvSpPr>
          <p:spPr>
            <a:xfrm>
              <a:off x="-3632332" y="3327991"/>
              <a:ext cx="658081" cy="34199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SLOP:</a:t>
              </a:r>
            </a:p>
          </p:txBody>
        </p:sp>
        <p:pic>
          <p:nvPicPr>
            <p:cNvPr id="13" name="Picture 12">
              <a:extLst>
                <a:ext uri="{FF2B5EF4-FFF2-40B4-BE49-F238E27FC236}">
                  <a16:creationId xmlns:a16="http://schemas.microsoft.com/office/drawing/2014/main" id="{8C0D381B-FEDB-89DC-5FC5-27E5018205C2}"/>
                </a:ext>
              </a:extLst>
            </p:cNvPr>
            <p:cNvPicPr>
              <a:picLocks noChangeAspect="1"/>
            </p:cNvPicPr>
            <p:nvPr/>
          </p:nvPicPr>
          <p:blipFill>
            <a:blip r:embed="rId4"/>
            <a:stretch>
              <a:fillRect/>
            </a:stretch>
          </p:blipFill>
          <p:spPr>
            <a:xfrm>
              <a:off x="-4037168" y="3233896"/>
              <a:ext cx="505063" cy="505063"/>
            </a:xfrm>
            <a:prstGeom prst="rect">
              <a:avLst/>
            </a:prstGeom>
          </p:spPr>
        </p:pic>
      </p:grpSp>
      <p:sp>
        <p:nvSpPr>
          <p:cNvPr id="4" name="TextBox 3">
            <a:extLst>
              <a:ext uri="{FF2B5EF4-FFF2-40B4-BE49-F238E27FC236}">
                <a16:creationId xmlns:a16="http://schemas.microsoft.com/office/drawing/2014/main" id="{7C472F2B-7990-96A4-83F0-C141475AC5C1}"/>
              </a:ext>
            </a:extLst>
          </p:cNvPr>
          <p:cNvSpPr txBox="1"/>
          <p:nvPr/>
        </p:nvSpPr>
        <p:spPr>
          <a:xfrm>
            <a:off x="212400" y="7326975"/>
            <a:ext cx="6460200" cy="193899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48640" indent="-457200">
              <a:buFont typeface="+mj-lt"/>
              <a:buAutoNum type="arabicPeriod"/>
            </a:pPr>
            <a:r>
              <a:rPr lang="en-GB" sz="1200" b="1" dirty="0">
                <a:latin typeface="Calibri"/>
                <a:cs typeface="Arial"/>
              </a:rPr>
              <a:t>Select a Joint – </a:t>
            </a:r>
            <a:r>
              <a:rPr lang="en-GB" sz="1200" dirty="0">
                <a:latin typeface="Calibri"/>
                <a:cs typeface="Arial"/>
              </a:rPr>
              <a:t>As guided on your table.</a:t>
            </a:r>
          </a:p>
          <a:p>
            <a:pPr marL="548640" indent="-457200">
              <a:buFont typeface="+mj-lt"/>
              <a:buAutoNum type="arabicPeriod"/>
            </a:pPr>
            <a:r>
              <a:rPr lang="en-GB" sz="1200" b="1" dirty="0">
                <a:latin typeface="Calibri"/>
                <a:cs typeface="Arial"/>
              </a:rPr>
              <a:t>Measure Range of Motion -</a:t>
            </a:r>
            <a:r>
              <a:rPr lang="en-GB" sz="1200" dirty="0">
                <a:latin typeface="Calibri"/>
                <a:cs typeface="Arial"/>
              </a:rPr>
              <a:t> Using a </a:t>
            </a:r>
            <a:r>
              <a:rPr lang="en-GB" sz="1200" u="sng" dirty="0">
                <a:latin typeface="Calibri"/>
                <a:cs typeface="Arial"/>
              </a:rPr>
              <a:t>protractor or ruler</a:t>
            </a:r>
            <a:r>
              <a:rPr lang="en-GB" sz="1200" dirty="0">
                <a:latin typeface="Calibri"/>
                <a:cs typeface="Arial"/>
              </a:rPr>
              <a:t>, measure the range of motion for your selected joint. For example, how far can your elbow bend (flexion) or straighten (extension)?</a:t>
            </a:r>
          </a:p>
          <a:p>
            <a:pPr marL="548640" indent="-457200">
              <a:buFont typeface="+mj-lt"/>
              <a:buAutoNum type="arabicPeriod"/>
            </a:pPr>
            <a:r>
              <a:rPr lang="en-GB" sz="1200" b="1" dirty="0">
                <a:latin typeface="Calibri"/>
                <a:cs typeface="Arial"/>
              </a:rPr>
              <a:t>Identify Muscles Involved -</a:t>
            </a:r>
            <a:r>
              <a:rPr lang="en-GB" sz="1200" dirty="0">
                <a:latin typeface="Calibri"/>
                <a:cs typeface="Arial"/>
              </a:rPr>
              <a:t> Discuss and record which muscles are responsible for moving the joint in the ways you measured. For instance, your biceps contract to flex the elbow.</a:t>
            </a:r>
          </a:p>
          <a:p>
            <a:pPr marL="548640" indent="-457200">
              <a:buFont typeface="+mj-lt"/>
              <a:buAutoNum type="arabicPeriod"/>
            </a:pPr>
            <a:r>
              <a:rPr lang="en-GB" sz="1200" b="1" dirty="0">
                <a:latin typeface="Calibri"/>
                <a:cs typeface="Arial"/>
              </a:rPr>
              <a:t>Compare with Peers -</a:t>
            </a:r>
            <a:r>
              <a:rPr lang="en-GB" sz="1200" dirty="0">
                <a:latin typeface="Calibri"/>
                <a:cs typeface="Arial"/>
              </a:rPr>
              <a:t> Compare your joint measurements with those of your classmates. Consider why there might be differences in flexibility or range of motion.</a:t>
            </a:r>
          </a:p>
          <a:p>
            <a:pPr marL="548640" indent="-457200">
              <a:buFont typeface="+mj-lt"/>
              <a:buAutoNum type="arabicPeriod"/>
            </a:pPr>
            <a:r>
              <a:rPr lang="en-GB" sz="1200" b="1" dirty="0">
                <a:latin typeface="Calibri"/>
                <a:cs typeface="Arial"/>
              </a:rPr>
              <a:t>Record Your Findings -</a:t>
            </a:r>
            <a:r>
              <a:rPr lang="en-GB" sz="1200" dirty="0">
                <a:latin typeface="Calibri"/>
                <a:cs typeface="Arial"/>
              </a:rPr>
              <a:t> Document your measurements, muscle groups involved, and the potential relevance to physical therapy on the provided table.</a:t>
            </a:r>
          </a:p>
        </p:txBody>
      </p:sp>
    </p:spTree>
    <p:extLst>
      <p:ext uri="{BB962C8B-B14F-4D97-AF65-F5344CB8AC3E}">
        <p14:creationId xmlns:p14="http://schemas.microsoft.com/office/powerpoint/2010/main" val="2959576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F0C14-9CE9-E317-59D9-9176FD95DF2F}"/>
              </a:ext>
            </a:extLst>
          </p:cNvPr>
          <p:cNvSpPr>
            <a:spLocks noGrp="1"/>
          </p:cNvSpPr>
          <p:nvPr>
            <p:ph type="title"/>
          </p:nvPr>
        </p:nvSpPr>
        <p:spPr>
          <a:xfrm>
            <a:off x="471488" y="306439"/>
            <a:ext cx="5915025" cy="677281"/>
          </a:xfrm>
        </p:spPr>
        <p:txBody>
          <a:bodyPr/>
          <a:lstStyle/>
          <a:p>
            <a:pPr algn="ctr"/>
            <a:r>
              <a:rPr lang="en-GB" u="sng" dirty="0">
                <a:latin typeface="+mn-lt"/>
              </a:rPr>
              <a:t>The Building Blocks of Life</a:t>
            </a:r>
            <a:endParaRPr lang="en-GB" dirty="0">
              <a:latin typeface="+mn-lt"/>
            </a:endParaRPr>
          </a:p>
        </p:txBody>
      </p:sp>
      <p:graphicFrame>
        <p:nvGraphicFramePr>
          <p:cNvPr id="4" name="Content Placeholder 3">
            <a:extLst>
              <a:ext uri="{FF2B5EF4-FFF2-40B4-BE49-F238E27FC236}">
                <a16:creationId xmlns:a16="http://schemas.microsoft.com/office/drawing/2014/main" id="{6CA533C9-FD7C-1023-676B-912E93970D18}"/>
              </a:ext>
            </a:extLst>
          </p:cNvPr>
          <p:cNvGraphicFramePr>
            <a:graphicFrameLocks noGrp="1"/>
          </p:cNvGraphicFramePr>
          <p:nvPr>
            <p:ph idx="1"/>
            <p:extLst>
              <p:ext uri="{D42A27DB-BD31-4B8C-83A1-F6EECF244321}">
                <p14:modId xmlns:p14="http://schemas.microsoft.com/office/powerpoint/2010/main" val="3978840628"/>
              </p:ext>
            </p:extLst>
          </p:nvPr>
        </p:nvGraphicFramePr>
        <p:xfrm>
          <a:off x="471488" y="1161142"/>
          <a:ext cx="5992178" cy="7460343"/>
        </p:xfrm>
        <a:graphic>
          <a:graphicData uri="http://schemas.openxmlformats.org/drawingml/2006/table">
            <a:tbl>
              <a:tblPr firstRow="1" firstCol="1" lastRow="1" lastCol="1" bandRow="1" bandCol="1"/>
              <a:tblGrid>
                <a:gridCol w="2503941">
                  <a:extLst>
                    <a:ext uri="{9D8B030D-6E8A-4147-A177-3AD203B41FA5}">
                      <a16:colId xmlns:a16="http://schemas.microsoft.com/office/drawing/2014/main" val="1682252795"/>
                    </a:ext>
                  </a:extLst>
                </a:gridCol>
                <a:gridCol w="3488237">
                  <a:extLst>
                    <a:ext uri="{9D8B030D-6E8A-4147-A177-3AD203B41FA5}">
                      <a16:colId xmlns:a16="http://schemas.microsoft.com/office/drawing/2014/main" val="2953934516"/>
                    </a:ext>
                  </a:extLst>
                </a:gridCol>
              </a:tblGrid>
              <a:tr h="436822">
                <a:tc>
                  <a:txBody>
                    <a:bodyPr/>
                    <a:lstStyle/>
                    <a:p>
                      <a:pPr marL="80645" algn="ctr">
                        <a:spcBef>
                          <a:spcPts val="15"/>
                        </a:spcBef>
                        <a:spcAft>
                          <a:spcPts val="0"/>
                        </a:spcAft>
                      </a:pPr>
                      <a:r>
                        <a:rPr lang="en-US" sz="1400" b="1" dirty="0">
                          <a:solidFill>
                            <a:srgbClr val="000000"/>
                          </a:solidFill>
                          <a:effectLst/>
                          <a:latin typeface="+mn-lt"/>
                          <a:ea typeface="Arial MT"/>
                          <a:cs typeface="Arial MT"/>
                        </a:rPr>
                        <a:t>What</a:t>
                      </a:r>
                      <a:r>
                        <a:rPr lang="en-US" sz="1400" b="1" spc="-1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you</a:t>
                      </a:r>
                      <a:r>
                        <a:rPr lang="en-US" sz="1400" b="1" spc="-2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should</a:t>
                      </a:r>
                      <a:r>
                        <a:rPr lang="en-US" sz="1400" b="1" spc="-2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already</a:t>
                      </a:r>
                      <a:r>
                        <a:rPr lang="en-US" sz="1400" b="1" spc="3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know</a:t>
                      </a:r>
                      <a:endParaRPr lang="en-GB" sz="1400" dirty="0">
                        <a:effectLst/>
                        <a:latin typeface="+mn-lt"/>
                        <a:ea typeface="Arial MT"/>
                        <a:cs typeface="Arial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marL="70485" algn="ctr">
                        <a:spcBef>
                          <a:spcPts val="15"/>
                        </a:spcBef>
                        <a:spcAft>
                          <a:spcPts val="0"/>
                        </a:spcAft>
                      </a:pPr>
                      <a:r>
                        <a:rPr lang="en-US" sz="1400" b="1" dirty="0">
                          <a:solidFill>
                            <a:srgbClr val="000000"/>
                          </a:solidFill>
                          <a:effectLst/>
                          <a:latin typeface="+mn-lt"/>
                          <a:ea typeface="Arial MT"/>
                          <a:cs typeface="Arial MT"/>
                        </a:rPr>
                        <a:t>What</a:t>
                      </a:r>
                      <a:r>
                        <a:rPr lang="en-US" sz="1400" b="1" spc="-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you</a:t>
                      </a:r>
                      <a:r>
                        <a:rPr lang="en-US" sz="1400" b="1" spc="-1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will</a:t>
                      </a:r>
                      <a:r>
                        <a:rPr lang="en-US" sz="1400" b="1" spc="-1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be</a:t>
                      </a:r>
                      <a:r>
                        <a:rPr lang="en-US" sz="1400" b="1" spc="-30"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learning</a:t>
                      </a:r>
                      <a:r>
                        <a:rPr lang="en-US" sz="1400" b="1" spc="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in</a:t>
                      </a:r>
                      <a:r>
                        <a:rPr lang="en-US" sz="1400" b="1" spc="-1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this</a:t>
                      </a:r>
                      <a:r>
                        <a:rPr lang="en-US" sz="1400" b="1" spc="-30"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unit</a:t>
                      </a:r>
                      <a:endParaRPr lang="en-GB" sz="1400" dirty="0">
                        <a:effectLst/>
                        <a:latin typeface="+mn-lt"/>
                        <a:ea typeface="Arial MT"/>
                        <a:cs typeface="Arial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1965341514"/>
                  </a:ext>
                </a:extLst>
              </a:tr>
              <a:tr h="7023521">
                <a:tc>
                  <a:txBody>
                    <a:bodyPr/>
                    <a:lstStyle/>
                    <a:p>
                      <a:pPr marL="171450" marR="153670" lvl="0" indent="-171450">
                        <a:lnSpc>
                          <a:spcPct val="106000"/>
                        </a:lnSpc>
                        <a:spcAft>
                          <a:spcPts val="0"/>
                        </a:spcAft>
                        <a:buSzPts val="1100"/>
                        <a:buFont typeface="Arial" panose="020B0604020202020204" pitchFamily="34" charset="0"/>
                        <a:buChar char="•"/>
                        <a:tabLst>
                          <a:tab pos="281305" algn="l"/>
                        </a:tabLst>
                      </a:pPr>
                      <a:endParaRPr lang="en-GB" sz="1400" dirty="0">
                        <a:effectLst/>
                        <a:latin typeface="+mn-lt"/>
                        <a:ea typeface="Arial MT"/>
                        <a:cs typeface="Arial MT"/>
                      </a:endParaRPr>
                    </a:p>
                    <a:p>
                      <a:pPr marL="182245" indent="-90170" rtl="0" fontAlgn="base">
                        <a:buFont typeface="Arial" panose="020B0604020202020204" pitchFamily="34" charset="0"/>
                        <a:buChar char="•"/>
                      </a:pPr>
                      <a:r>
                        <a:rPr lang="en-GB" sz="1400" b="0" i="0" kern="1200" dirty="0">
                          <a:solidFill>
                            <a:schemeClr val="tx1"/>
                          </a:solidFill>
                          <a:effectLst/>
                          <a:latin typeface="+mn-lt"/>
                          <a:ea typeface="+mn-ea"/>
                          <a:cs typeface="+mn-cs"/>
                        </a:rPr>
                        <a:t>Identify, name, draw and label the basic parts of the human body and say which part of the body is associated with each sense.</a:t>
                      </a:r>
                    </a:p>
                    <a:p>
                      <a:pPr marL="182245" indent="-90170" rtl="0" fontAlgn="base">
                        <a:buFont typeface="Arial" panose="020B0604020202020204" pitchFamily="34" charset="0"/>
                        <a:buChar char="•"/>
                      </a:pPr>
                      <a:r>
                        <a:rPr lang="en-GB" sz="1400" b="0" i="0" kern="1200" dirty="0">
                          <a:solidFill>
                            <a:schemeClr val="tx1"/>
                          </a:solidFill>
                          <a:effectLst/>
                          <a:latin typeface="+mn-lt"/>
                          <a:ea typeface="+mn-ea"/>
                          <a:cs typeface="+mn-cs"/>
                        </a:rPr>
                        <a:t>identify that humans and some other animals have skeletons and muscles for support, protection and movement.</a:t>
                      </a:r>
                    </a:p>
                    <a:p>
                      <a:pPr marL="182245" indent="-90170" rtl="0" fontAlgn="base">
                        <a:buFont typeface="Arial" panose="020B0604020202020204" pitchFamily="34" charset="0"/>
                        <a:buChar char="•"/>
                      </a:pPr>
                      <a:r>
                        <a:rPr lang="en-GB" sz="1400" b="0" i="0" kern="1200" dirty="0">
                          <a:solidFill>
                            <a:schemeClr val="tx1"/>
                          </a:solidFill>
                          <a:effectLst/>
                          <a:latin typeface="+mn-lt"/>
                          <a:ea typeface="+mn-ea"/>
                          <a:cs typeface="+mn-cs"/>
                        </a:rPr>
                        <a:t>Identify and name the main parts of the human circulatory system.</a:t>
                      </a:r>
                    </a:p>
                    <a:p>
                      <a:pPr marL="182245" indent="-90170" rtl="0" fontAlgn="base">
                        <a:buFont typeface="Arial" panose="020B0604020202020204" pitchFamily="34" charset="0"/>
                        <a:buChar char="•"/>
                      </a:pPr>
                      <a:r>
                        <a:rPr lang="en-GB" sz="1400" b="0" i="0" kern="1200" dirty="0">
                          <a:solidFill>
                            <a:schemeClr val="tx1"/>
                          </a:solidFill>
                          <a:effectLst/>
                          <a:latin typeface="+mn-lt"/>
                          <a:ea typeface="+mn-ea"/>
                          <a:cs typeface="+mn-cs"/>
                        </a:rPr>
                        <a:t>Describe the life process of reproduction in animals (humans).</a:t>
                      </a:r>
                    </a:p>
                    <a:p>
                      <a:pPr marL="182245" indent="-90170" rtl="0" fontAlgn="base">
                        <a:buFont typeface="Arial" panose="020B0604020202020204" pitchFamily="34" charset="0"/>
                        <a:buChar char="•"/>
                      </a:pPr>
                      <a:r>
                        <a:rPr lang="en-GB" sz="1400" b="0" i="0" kern="1200" dirty="0">
                          <a:solidFill>
                            <a:schemeClr val="tx1"/>
                          </a:solidFill>
                          <a:effectLst/>
                          <a:latin typeface="+mn-lt"/>
                          <a:ea typeface="+mn-ea"/>
                          <a:cs typeface="+mn-cs"/>
                        </a:rPr>
                        <a:t>recognise that living things produce offspring of the same kind, but normally offspring vary and are not identical to their parents. </a:t>
                      </a:r>
                    </a:p>
                    <a:p>
                      <a:pPr marL="182245" indent="-90170" rtl="0" fontAlgn="base">
                        <a:buFont typeface="Arial" panose="020B0604020202020204" pitchFamily="34" charset="0"/>
                        <a:buChar char="•"/>
                      </a:pPr>
                      <a:r>
                        <a:rPr lang="en-GB" sz="1400" b="0" i="0" kern="1200" dirty="0">
                          <a:solidFill>
                            <a:schemeClr val="tx1"/>
                          </a:solidFill>
                          <a:effectLst/>
                          <a:latin typeface="+mn-lt"/>
                          <a:ea typeface="+mn-ea"/>
                          <a:cs typeface="+mn-cs"/>
                        </a:rPr>
                        <a:t>Forces measured in Newtons, measurements of stretching or compression as force is changed.</a:t>
                      </a:r>
                    </a:p>
                    <a:p>
                      <a:pPr marL="182245" indent="-90170" rtl="0" fontAlgn="base">
                        <a:buFont typeface="Arial" panose="020B0604020202020204" pitchFamily="34" charset="0"/>
                        <a:buChar char="•"/>
                      </a:pPr>
                      <a:r>
                        <a:rPr lang="en-GB" sz="1400" b="0" i="0" kern="1200" dirty="0">
                          <a:solidFill>
                            <a:schemeClr val="tx1"/>
                          </a:solidFill>
                          <a:effectLst/>
                          <a:latin typeface="+mn-lt"/>
                          <a:ea typeface="+mn-ea"/>
                          <a:cs typeface="+mn-cs"/>
                        </a:rPr>
                        <a:t>Recognise that some mechanisms, including levers, pulleys and gears, allow a smaller force to have a greater effect.</a:t>
                      </a:r>
                    </a:p>
                    <a:p>
                      <a:pPr marL="182245" indent="-90170" rtl="0" fontAlgn="base">
                        <a:buFont typeface="Arial" panose="020B0604020202020204" pitchFamily="34" charset="0"/>
                        <a:buChar char="•"/>
                      </a:pPr>
                      <a:endParaRPr lang="en-GB" sz="1400" b="0" i="0" kern="1200" dirty="0">
                        <a:solidFill>
                          <a:schemeClr val="tx1"/>
                        </a:solidFill>
                        <a:effectLst/>
                        <a:latin typeface="+mn-lt"/>
                        <a:ea typeface="+mn-ea"/>
                        <a:cs typeface="+mn-cs"/>
                      </a:endParaRPr>
                    </a:p>
                    <a:p>
                      <a:pPr marL="171450" marR="153670" lvl="0" indent="-171450">
                        <a:lnSpc>
                          <a:spcPct val="106000"/>
                        </a:lnSpc>
                        <a:spcAft>
                          <a:spcPts val="0"/>
                        </a:spcAft>
                        <a:buSzPts val="1100"/>
                        <a:buFont typeface="Arial" panose="020B0604020202020204" pitchFamily="34" charset="0"/>
                        <a:buChar char="•"/>
                        <a:tabLst>
                          <a:tab pos="281305" algn="l"/>
                        </a:tabLst>
                      </a:pPr>
                      <a:endParaRPr lang="en-GB" sz="1400" dirty="0">
                        <a:effectLst/>
                        <a:latin typeface="+mn-lt"/>
                        <a:ea typeface="Arial MT"/>
                        <a:cs typeface="Arial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264795" lvl="0" indent="-171450" algn="l" defTabSz="685800" rtl="0" eaLnBrk="1" fontAlgn="auto" latinLnBrk="0" hangingPunct="1">
                        <a:lnSpc>
                          <a:spcPct val="106000"/>
                        </a:lnSpc>
                        <a:spcBef>
                          <a:spcPts val="15"/>
                        </a:spcBef>
                        <a:spcAft>
                          <a:spcPts val="0"/>
                        </a:spcAft>
                        <a:buClrTx/>
                        <a:buSzPts val="1100"/>
                        <a:buFont typeface="Arial" panose="020B0604020202020204" pitchFamily="34" charset="0"/>
                        <a:buChar char="•"/>
                        <a:tabLst>
                          <a:tab pos="271780" algn="l"/>
                        </a:tabLst>
                        <a:defRPr/>
                      </a:pPr>
                      <a:endParaRPr lang="en-GB" sz="1400" dirty="0">
                        <a:effectLst/>
                        <a:latin typeface="+mn-lt"/>
                        <a:ea typeface="Arial MT"/>
                        <a:cs typeface="Arial MT"/>
                      </a:endParaRPr>
                    </a:p>
                    <a:p>
                      <a:pPr marL="285750" lvl="0" indent="-193675">
                        <a:buFont typeface="Arial" panose="020B0604020202020204" pitchFamily="34" charset="0"/>
                        <a:buChar char="•"/>
                      </a:pPr>
                      <a:r>
                        <a:rPr lang="en-GB" sz="1400" u="none" strike="noStrike" kern="1200" dirty="0">
                          <a:solidFill>
                            <a:schemeClr val="tx1"/>
                          </a:solidFill>
                          <a:effectLst/>
                          <a:latin typeface="+mn-lt"/>
                          <a:ea typeface="+mn-ea"/>
                          <a:cs typeface="+mn-cs"/>
                        </a:rPr>
                        <a:t>The function of the cell membrane, cytoplasm, nucleus, and mitochondria.</a:t>
                      </a:r>
                    </a:p>
                    <a:p>
                      <a:pPr marL="285750" lvl="0" indent="-193675">
                        <a:buFont typeface="Arial" panose="020B0604020202020204" pitchFamily="34" charset="0"/>
                        <a:buChar char="•"/>
                      </a:pPr>
                      <a:r>
                        <a:rPr lang="en-GB" sz="1400" u="none" strike="noStrike" kern="1200" dirty="0">
                          <a:solidFill>
                            <a:schemeClr val="tx1"/>
                          </a:solidFill>
                          <a:effectLst/>
                          <a:latin typeface="+mn-lt"/>
                          <a:ea typeface="+mn-ea"/>
                          <a:cs typeface="+mn-cs"/>
                        </a:rPr>
                        <a:t>The hierarchical organisation of multicellular organisms: from cells to tissue to organs to systems to organisms.</a:t>
                      </a:r>
                    </a:p>
                    <a:p>
                      <a:pPr marL="285750" lvl="0" indent="-193675">
                        <a:buFont typeface="Arial" panose="020B0604020202020204" pitchFamily="34" charset="0"/>
                        <a:buChar char="•"/>
                      </a:pPr>
                      <a:r>
                        <a:rPr lang="en-GB" sz="1400" u="none" strike="noStrike" kern="1200" dirty="0">
                          <a:solidFill>
                            <a:schemeClr val="tx1"/>
                          </a:solidFill>
                          <a:effectLst/>
                          <a:latin typeface="+mn-lt"/>
                          <a:ea typeface="+mn-ea"/>
                          <a:cs typeface="+mn-cs"/>
                        </a:rPr>
                        <a:t>That cells as the fundamental unit of living organisms, including how to observe, interpret and record cell structure using a light microscope.</a:t>
                      </a:r>
                    </a:p>
                    <a:p>
                      <a:pPr marL="285750" lvl="0" indent="-193675">
                        <a:buFont typeface="Arial" panose="020B0604020202020204" pitchFamily="34" charset="0"/>
                        <a:buChar char="•"/>
                      </a:pPr>
                      <a:r>
                        <a:rPr lang="en-GB" sz="1400" u="none" strike="noStrike" kern="1200" dirty="0">
                          <a:solidFill>
                            <a:schemeClr val="tx1"/>
                          </a:solidFill>
                          <a:effectLst/>
                          <a:latin typeface="+mn-lt"/>
                          <a:ea typeface="+mn-ea"/>
                          <a:cs typeface="+mn-cs"/>
                        </a:rPr>
                        <a:t>The structure and function of the human skeleton, to include support, protection, movement and making blood cells.</a:t>
                      </a:r>
                    </a:p>
                    <a:p>
                      <a:pPr marL="285750" lvl="0" indent="-193675">
                        <a:buFont typeface="Arial" panose="020B0604020202020204" pitchFamily="34" charset="0"/>
                        <a:buChar char="•"/>
                      </a:pPr>
                      <a:r>
                        <a:rPr lang="en-GB" sz="1400" u="none" strike="noStrike" kern="1200" dirty="0">
                          <a:solidFill>
                            <a:schemeClr val="tx1"/>
                          </a:solidFill>
                          <a:effectLst/>
                          <a:latin typeface="+mn-lt"/>
                          <a:ea typeface="+mn-ea"/>
                          <a:cs typeface="+mn-cs"/>
                        </a:rPr>
                        <a:t>That Biomechanics is the interaction between skeleton and muscles, including the measurement of force exerted by different muscle groups.</a:t>
                      </a:r>
                    </a:p>
                    <a:p>
                      <a:pPr marL="285750" lvl="0" indent="-193675">
                        <a:buFont typeface="Arial" panose="020B0604020202020204" pitchFamily="34" charset="0"/>
                        <a:buChar char="•"/>
                      </a:pPr>
                      <a:r>
                        <a:rPr lang="en-GB" sz="1400" u="none" strike="noStrike" kern="1200" dirty="0">
                          <a:solidFill>
                            <a:schemeClr val="tx1"/>
                          </a:solidFill>
                          <a:effectLst/>
                          <a:latin typeface="+mn-lt"/>
                          <a:ea typeface="+mn-ea"/>
                          <a:cs typeface="+mn-cs"/>
                        </a:rPr>
                        <a:t>The function of muscles and examples of antagonistic muscles.</a:t>
                      </a:r>
                    </a:p>
                    <a:p>
                      <a:pPr marL="285750" lvl="0" indent="-193675">
                        <a:buFont typeface="Arial" panose="020B0604020202020204" pitchFamily="34" charset="0"/>
                        <a:buChar char="•"/>
                      </a:pPr>
                      <a:r>
                        <a:rPr lang="en-GB" sz="1400" kern="1200" dirty="0">
                          <a:solidFill>
                            <a:schemeClr val="tx1"/>
                          </a:solidFill>
                          <a:effectLst/>
                          <a:latin typeface="+mn-lt"/>
                          <a:ea typeface="+mn-ea"/>
                          <a:cs typeface="+mn-cs"/>
                        </a:rPr>
                        <a:t>That scientists using a model (cell diagram) to describe the structure of something we can’t see with the naked eye.</a:t>
                      </a:r>
                    </a:p>
                    <a:p>
                      <a:pPr marL="285750" lvl="0" indent="-193675">
                        <a:buFont typeface="Arial" panose="020B0604020202020204" pitchFamily="34" charset="0"/>
                        <a:buChar char="•"/>
                      </a:pPr>
                      <a:r>
                        <a:rPr lang="en-GB" sz="1400" kern="1200" dirty="0">
                          <a:solidFill>
                            <a:schemeClr val="tx1"/>
                          </a:solidFill>
                          <a:effectLst/>
                          <a:latin typeface="+mn-lt"/>
                          <a:ea typeface="+mn-ea"/>
                          <a:cs typeface="+mn-cs"/>
                        </a:rPr>
                        <a:t>The strengths and weaknesses of models.</a:t>
                      </a:r>
                    </a:p>
                    <a:p>
                      <a:pPr marL="285750" lvl="0" indent="-193675">
                        <a:buFont typeface="Arial" panose="020B0604020202020204" pitchFamily="34" charset="0"/>
                        <a:buChar char="•"/>
                      </a:pPr>
                      <a:r>
                        <a:rPr lang="en-GB" sz="1400" kern="1200" dirty="0">
                          <a:solidFill>
                            <a:schemeClr val="tx1"/>
                          </a:solidFill>
                          <a:effectLst/>
                          <a:latin typeface="+mn-lt"/>
                          <a:ea typeface="+mn-ea"/>
                          <a:cs typeface="+mn-cs"/>
                        </a:rPr>
                        <a:t>How to identify possible </a:t>
                      </a:r>
                      <a:r>
                        <a:rPr lang="en-GB" sz="1400" b="1" kern="1200" dirty="0">
                          <a:solidFill>
                            <a:schemeClr val="tx1"/>
                          </a:solidFill>
                          <a:effectLst/>
                          <a:latin typeface="+mn-lt"/>
                          <a:ea typeface="+mn-ea"/>
                          <a:cs typeface="+mn-cs"/>
                        </a:rPr>
                        <a:t>risks </a:t>
                      </a:r>
                      <a:r>
                        <a:rPr lang="en-GB" sz="1400" kern="1200" dirty="0">
                          <a:solidFill>
                            <a:schemeClr val="tx1"/>
                          </a:solidFill>
                          <a:effectLst/>
                          <a:latin typeface="+mn-lt"/>
                          <a:ea typeface="+mn-ea"/>
                          <a:cs typeface="+mn-cs"/>
                        </a:rPr>
                        <a:t>to yourself or others.</a:t>
                      </a:r>
                    </a:p>
                    <a:p>
                      <a:pPr marL="285750" lvl="0" indent="-193675">
                        <a:buFont typeface="Arial" panose="020B0604020202020204" pitchFamily="34" charset="0"/>
                        <a:buChar char="•"/>
                      </a:pPr>
                      <a:r>
                        <a:rPr lang="en-GB" sz="1400" kern="1200" dirty="0">
                          <a:solidFill>
                            <a:schemeClr val="tx1"/>
                          </a:solidFill>
                          <a:effectLst/>
                          <a:latin typeface="+mn-lt"/>
                          <a:ea typeface="+mn-ea"/>
                          <a:cs typeface="+mn-cs"/>
                        </a:rPr>
                        <a:t>How to Identify a suitable piece of </a:t>
                      </a:r>
                      <a:r>
                        <a:rPr lang="en-GB" sz="1400" b="1" kern="1200" dirty="0">
                          <a:solidFill>
                            <a:schemeClr val="tx1"/>
                          </a:solidFill>
                          <a:effectLst/>
                          <a:latin typeface="+mn-lt"/>
                          <a:ea typeface="+mn-ea"/>
                          <a:cs typeface="+mn-cs"/>
                        </a:rPr>
                        <a:t>equipment </a:t>
                      </a:r>
                      <a:r>
                        <a:rPr lang="en-GB" sz="1400" kern="1200" dirty="0">
                          <a:solidFill>
                            <a:schemeClr val="tx1"/>
                          </a:solidFill>
                          <a:effectLst/>
                          <a:latin typeface="+mn-lt"/>
                          <a:ea typeface="+mn-ea"/>
                          <a:cs typeface="+mn-cs"/>
                        </a:rPr>
                        <a:t>or information source to address a specific question.</a:t>
                      </a:r>
                    </a:p>
                    <a:p>
                      <a:pPr marL="285750" lvl="0" indent="-193675">
                        <a:buFont typeface="Arial" panose="020B0604020202020204" pitchFamily="34" charset="0"/>
                        <a:buChar char="•"/>
                      </a:pPr>
                      <a:r>
                        <a:rPr lang="en-GB" sz="1400" kern="1200" dirty="0">
                          <a:solidFill>
                            <a:schemeClr val="tx1"/>
                          </a:solidFill>
                          <a:effectLst/>
                          <a:latin typeface="+mn-lt"/>
                          <a:ea typeface="+mn-ea"/>
                          <a:cs typeface="+mn-cs"/>
                        </a:rPr>
                        <a:t>How to construct and interpret bar charts</a:t>
                      </a:r>
                      <a:r>
                        <a:rPr lang="en-GB" sz="1400" b="1" kern="1200" dirty="0">
                          <a:solidFill>
                            <a:schemeClr val="tx1"/>
                          </a:solidFill>
                          <a:effectLst/>
                          <a:latin typeface="+mn-lt"/>
                          <a:ea typeface="+mn-ea"/>
                          <a:cs typeface="+mn-cs"/>
                        </a:rPr>
                        <a:t>.</a:t>
                      </a:r>
                      <a:endParaRPr lang="en-GB" sz="1400" kern="1200" dirty="0">
                        <a:solidFill>
                          <a:schemeClr val="tx1"/>
                        </a:solidFill>
                        <a:effectLst/>
                        <a:latin typeface="+mn-lt"/>
                        <a:ea typeface="+mn-ea"/>
                        <a:cs typeface="+mn-cs"/>
                      </a:endParaRPr>
                    </a:p>
                    <a:p>
                      <a:pPr marL="285750" indent="-193675">
                        <a:buFont typeface="Arial" panose="020B0604020202020204" pitchFamily="34" charset="0"/>
                        <a:buChar char="•"/>
                      </a:pPr>
                      <a:r>
                        <a:rPr lang="en-GB" sz="1400" kern="1200" dirty="0">
                          <a:solidFill>
                            <a:schemeClr val="tx1"/>
                          </a:solidFill>
                          <a:effectLst/>
                          <a:latin typeface="+mn-lt"/>
                          <a:ea typeface="+mn-ea"/>
                          <a:cs typeface="+mn-cs"/>
                        </a:rPr>
                        <a:t>How to draw straightforward conclusions from data presented.</a:t>
                      </a:r>
                      <a:r>
                        <a:rPr lang="en-GB" sz="1400" b="1" kern="1200" dirty="0">
                          <a:solidFill>
                            <a:schemeClr val="tx1"/>
                          </a:solidFill>
                          <a:effectLst/>
                          <a:latin typeface="+mn-lt"/>
                          <a:ea typeface="+mn-ea"/>
                          <a:cs typeface="+mn-cs"/>
                        </a:rPr>
                        <a:t> </a:t>
                      </a:r>
                      <a:endParaRPr lang="en-GB" sz="1400" dirty="0">
                        <a:effectLst/>
                        <a:latin typeface="+mn-lt"/>
                        <a:ea typeface="Arial MT"/>
                        <a:cs typeface="Arial MT"/>
                      </a:endParaRPr>
                    </a:p>
                    <a:p>
                      <a:pPr marL="342900" marR="264795" lvl="0" indent="-342900">
                        <a:lnSpc>
                          <a:spcPct val="106000"/>
                        </a:lnSpc>
                        <a:spcBef>
                          <a:spcPts val="15"/>
                        </a:spcBef>
                        <a:spcAft>
                          <a:spcPts val="0"/>
                        </a:spcAft>
                        <a:buSzPts val="1100"/>
                        <a:buFont typeface="Arial" panose="020B0604020202020204" pitchFamily="34" charset="0"/>
                        <a:buChar char="•"/>
                        <a:tabLst>
                          <a:tab pos="271780" algn="l"/>
                        </a:tabLst>
                      </a:pPr>
                      <a:endParaRPr lang="en-GB" sz="1400" dirty="0">
                        <a:effectLst/>
                        <a:latin typeface="+mn-lt"/>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8122523"/>
                  </a:ext>
                </a:extLst>
              </a:tr>
            </a:tbl>
          </a:graphicData>
        </a:graphic>
      </p:graphicFrame>
    </p:spTree>
    <p:extLst>
      <p:ext uri="{BB962C8B-B14F-4D97-AF65-F5344CB8AC3E}">
        <p14:creationId xmlns:p14="http://schemas.microsoft.com/office/powerpoint/2010/main" val="2478360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A1EAA90-7C3B-A19D-3D57-9E2C7D00639C}"/>
              </a:ext>
            </a:extLst>
          </p:cNvPr>
          <p:cNvGrpSpPr/>
          <p:nvPr/>
        </p:nvGrpSpPr>
        <p:grpSpPr>
          <a:xfrm>
            <a:off x="208037" y="112295"/>
            <a:ext cx="2336028" cy="450511"/>
            <a:chOff x="19271" y="3115819"/>
            <a:chExt cx="2836490" cy="544043"/>
          </a:xfrm>
        </p:grpSpPr>
        <p:pic>
          <p:nvPicPr>
            <p:cNvPr id="9" name="Picture 8">
              <a:extLst>
                <a:ext uri="{FF2B5EF4-FFF2-40B4-BE49-F238E27FC236}">
                  <a16:creationId xmlns:a16="http://schemas.microsoft.com/office/drawing/2014/main" id="{0E345539-B108-4C63-A308-1E437868D8EE}"/>
                </a:ext>
              </a:extLst>
            </p:cNvPr>
            <p:cNvPicPr>
              <a:picLocks noChangeAspect="1"/>
            </p:cNvPicPr>
            <p:nvPr/>
          </p:nvPicPr>
          <p:blipFill>
            <a:blip r:embed="rId2"/>
            <a:stretch>
              <a:fillRect/>
            </a:stretch>
          </p:blipFill>
          <p:spPr>
            <a:xfrm>
              <a:off x="19271" y="3115819"/>
              <a:ext cx="663250" cy="544043"/>
            </a:xfrm>
            <a:prstGeom prst="rect">
              <a:avLst/>
            </a:prstGeom>
          </p:spPr>
        </p:pic>
        <p:sp>
          <p:nvSpPr>
            <p:cNvPr id="10" name="TextBox 3">
              <a:extLst>
                <a:ext uri="{FF2B5EF4-FFF2-40B4-BE49-F238E27FC236}">
                  <a16:creationId xmlns:a16="http://schemas.microsoft.com/office/drawing/2014/main" id="{437BF6D7-DC0B-B04C-CFBD-53D709F65A43}"/>
                </a:ext>
              </a:extLst>
            </p:cNvPr>
            <p:cNvSpPr txBox="1"/>
            <p:nvPr/>
          </p:nvSpPr>
          <p:spPr>
            <a:xfrm>
              <a:off x="559057" y="3175591"/>
              <a:ext cx="2296704" cy="4460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1" dirty="0"/>
                <a:t>Application Tasks:</a:t>
              </a:r>
            </a:p>
          </p:txBody>
        </p:sp>
      </p:grpSp>
      <p:graphicFrame>
        <p:nvGraphicFramePr>
          <p:cNvPr id="8" name="Table 7">
            <a:extLst>
              <a:ext uri="{FF2B5EF4-FFF2-40B4-BE49-F238E27FC236}">
                <a16:creationId xmlns:a16="http://schemas.microsoft.com/office/drawing/2014/main" id="{CCF67827-308E-1DEB-3519-0A4A4E0F779D}"/>
              </a:ext>
            </a:extLst>
          </p:cNvPr>
          <p:cNvGraphicFramePr>
            <a:graphicFrameLocks noGrp="1"/>
          </p:cNvGraphicFramePr>
          <p:nvPr>
            <p:extLst>
              <p:ext uri="{D42A27DB-BD31-4B8C-83A1-F6EECF244321}">
                <p14:modId xmlns:p14="http://schemas.microsoft.com/office/powerpoint/2010/main" val="3470982926"/>
              </p:ext>
            </p:extLst>
          </p:nvPr>
        </p:nvGraphicFramePr>
        <p:xfrm>
          <a:off x="207000" y="666403"/>
          <a:ext cx="6341389" cy="8524764"/>
        </p:xfrm>
        <a:graphic>
          <a:graphicData uri="http://schemas.openxmlformats.org/drawingml/2006/table">
            <a:tbl>
              <a:tblPr firstRow="1" bandRow="1">
                <a:tableStyleId>{5C22544A-7EE6-4342-B048-85BDC9FD1C3A}</a:tableStyleId>
              </a:tblPr>
              <a:tblGrid>
                <a:gridCol w="774299">
                  <a:extLst>
                    <a:ext uri="{9D8B030D-6E8A-4147-A177-3AD203B41FA5}">
                      <a16:colId xmlns:a16="http://schemas.microsoft.com/office/drawing/2014/main" val="4142698085"/>
                    </a:ext>
                  </a:extLst>
                </a:gridCol>
                <a:gridCol w="1279279">
                  <a:extLst>
                    <a:ext uri="{9D8B030D-6E8A-4147-A177-3AD203B41FA5}">
                      <a16:colId xmlns:a16="http://schemas.microsoft.com/office/drawing/2014/main" val="2198383912"/>
                    </a:ext>
                  </a:extLst>
                </a:gridCol>
                <a:gridCol w="1363441">
                  <a:extLst>
                    <a:ext uri="{9D8B030D-6E8A-4147-A177-3AD203B41FA5}">
                      <a16:colId xmlns:a16="http://schemas.microsoft.com/office/drawing/2014/main" val="293340942"/>
                    </a:ext>
                  </a:extLst>
                </a:gridCol>
                <a:gridCol w="1395308">
                  <a:extLst>
                    <a:ext uri="{9D8B030D-6E8A-4147-A177-3AD203B41FA5}">
                      <a16:colId xmlns:a16="http://schemas.microsoft.com/office/drawing/2014/main" val="3605424873"/>
                    </a:ext>
                  </a:extLst>
                </a:gridCol>
                <a:gridCol w="1529062">
                  <a:extLst>
                    <a:ext uri="{9D8B030D-6E8A-4147-A177-3AD203B41FA5}">
                      <a16:colId xmlns:a16="http://schemas.microsoft.com/office/drawing/2014/main" val="1323040356"/>
                    </a:ext>
                  </a:extLst>
                </a:gridCol>
              </a:tblGrid>
              <a:tr h="935646">
                <a:tc>
                  <a:txBody>
                    <a:bodyPr/>
                    <a:lstStyle/>
                    <a:p>
                      <a:pPr marR="0" algn="l" rtl="0" fontAlgn="t"/>
                      <a:r>
                        <a:rPr lang="en-GB" sz="1200" b="1" i="0" u="none" strike="noStrike" dirty="0">
                          <a:solidFill>
                            <a:schemeClr val="tx1"/>
                          </a:solidFill>
                          <a:effectLst/>
                          <a:latin typeface="Calibri"/>
                        </a:rPr>
                        <a:t>Joint</a:t>
                      </a:r>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r>
                        <a:rPr lang="en-GB" sz="1200" b="1" i="0" u="none" strike="noStrike" dirty="0">
                          <a:solidFill>
                            <a:schemeClr val="tx1"/>
                          </a:solidFill>
                          <a:effectLst/>
                          <a:latin typeface="Calibri"/>
                        </a:rPr>
                        <a:t>Type of Joint</a:t>
                      </a:r>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r>
                        <a:rPr lang="en-GB" sz="1200" b="1" i="0" u="none" strike="noStrike" dirty="0">
                          <a:solidFill>
                            <a:schemeClr val="tx1"/>
                          </a:solidFill>
                          <a:effectLst/>
                          <a:latin typeface="Calibri"/>
                        </a:rPr>
                        <a:t>Type of movement</a:t>
                      </a:r>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r>
                        <a:rPr lang="en-GB" sz="1200" b="1" i="0" u="none" strike="noStrike" dirty="0">
                          <a:solidFill>
                            <a:schemeClr val="tx1"/>
                          </a:solidFill>
                          <a:effectLst/>
                          <a:latin typeface="Calibri"/>
                        </a:rPr>
                        <a:t>Degrees of Movement</a:t>
                      </a:r>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r>
                        <a:rPr lang="en-GB" sz="1200" b="1" i="0" u="none" strike="noStrike" dirty="0">
                          <a:solidFill>
                            <a:schemeClr val="tx1"/>
                          </a:solidFill>
                          <a:effectLst/>
                          <a:latin typeface="Calibri"/>
                        </a:rPr>
                        <a:t>Can you name a single muscle involved?</a:t>
                      </a:r>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2587255456"/>
                  </a:ext>
                </a:extLst>
              </a:tr>
              <a:tr h="1264853">
                <a:tc>
                  <a:txBody>
                    <a:bodyPr/>
                    <a:lstStyle/>
                    <a:p>
                      <a:pPr marR="0" algn="l" rtl="0" fontAlgn="t"/>
                      <a:r>
                        <a:rPr lang="en-GB" sz="1200" b="1" i="0" u="none" strike="noStrike" dirty="0">
                          <a:solidFill>
                            <a:schemeClr val="tx1"/>
                          </a:solidFill>
                          <a:effectLst/>
                          <a:latin typeface="Calibri"/>
                        </a:rPr>
                        <a:t>Knee</a:t>
                      </a:r>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extLst>
                  <a:ext uri="{0D108BD9-81ED-4DB2-BD59-A6C34878D82A}">
                    <a16:rowId xmlns:a16="http://schemas.microsoft.com/office/drawing/2014/main" val="2972592597"/>
                  </a:ext>
                </a:extLst>
              </a:tr>
              <a:tr h="1264853">
                <a:tc>
                  <a:txBody>
                    <a:bodyPr/>
                    <a:lstStyle/>
                    <a:p>
                      <a:pPr marR="0" algn="l" rtl="0" fontAlgn="t"/>
                      <a:r>
                        <a:rPr lang="en-GB" sz="1200" b="1" i="0" u="none" strike="noStrike" dirty="0">
                          <a:solidFill>
                            <a:schemeClr val="tx1"/>
                          </a:solidFill>
                          <a:effectLst/>
                          <a:latin typeface="Calibri"/>
                        </a:rPr>
                        <a:t>Elbow</a:t>
                      </a:r>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1005413806"/>
                  </a:ext>
                </a:extLst>
              </a:tr>
              <a:tr h="1264853">
                <a:tc>
                  <a:txBody>
                    <a:bodyPr/>
                    <a:lstStyle/>
                    <a:p>
                      <a:pPr marR="0" algn="l" rtl="0" fontAlgn="t"/>
                      <a:r>
                        <a:rPr lang="en-GB" sz="1200" b="1" i="0" u="none" strike="noStrike" dirty="0">
                          <a:solidFill>
                            <a:schemeClr val="tx1"/>
                          </a:solidFill>
                          <a:effectLst/>
                          <a:latin typeface="Calibri"/>
                        </a:rPr>
                        <a:t>Hip</a:t>
                      </a:r>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extLst>
                  <a:ext uri="{0D108BD9-81ED-4DB2-BD59-A6C34878D82A}">
                    <a16:rowId xmlns:a16="http://schemas.microsoft.com/office/drawing/2014/main" val="2793114836"/>
                  </a:ext>
                </a:extLst>
              </a:tr>
              <a:tr h="1264853">
                <a:tc>
                  <a:txBody>
                    <a:bodyPr/>
                    <a:lstStyle/>
                    <a:p>
                      <a:pPr marR="0" algn="l" rtl="0" fontAlgn="t"/>
                      <a:r>
                        <a:rPr lang="en-GB" sz="1200" b="1" i="0" u="none" strike="noStrike" dirty="0">
                          <a:solidFill>
                            <a:schemeClr val="tx1"/>
                          </a:solidFill>
                          <a:effectLst/>
                          <a:latin typeface="Calibri"/>
                        </a:rPr>
                        <a:t>Wrist</a:t>
                      </a:r>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2429981986"/>
                  </a:ext>
                </a:extLst>
              </a:tr>
              <a:tr h="1264853">
                <a:tc>
                  <a:txBody>
                    <a:bodyPr/>
                    <a:lstStyle/>
                    <a:p>
                      <a:pPr marR="0" algn="l" rtl="0" fontAlgn="t"/>
                      <a:r>
                        <a:rPr lang="en-GB" sz="1200" b="1" i="0" u="none" strike="noStrike" dirty="0">
                          <a:solidFill>
                            <a:schemeClr val="tx1"/>
                          </a:solidFill>
                          <a:effectLst/>
                          <a:latin typeface="Calibri"/>
                        </a:rPr>
                        <a:t>Ankle</a:t>
                      </a:r>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CBCB"/>
                    </a:solidFill>
                  </a:tcPr>
                </a:tc>
                <a:extLst>
                  <a:ext uri="{0D108BD9-81ED-4DB2-BD59-A6C34878D82A}">
                    <a16:rowId xmlns:a16="http://schemas.microsoft.com/office/drawing/2014/main" val="485210824"/>
                  </a:ext>
                </a:extLst>
              </a:tr>
              <a:tr h="1264853">
                <a:tc>
                  <a:txBody>
                    <a:bodyPr/>
                    <a:lstStyle/>
                    <a:p>
                      <a:pPr marR="0" algn="l" rtl="0" fontAlgn="t"/>
                      <a:r>
                        <a:rPr lang="en-GB" sz="1200" b="1" i="0" u="none" strike="noStrike" dirty="0">
                          <a:solidFill>
                            <a:schemeClr val="tx1"/>
                          </a:solidFill>
                          <a:effectLst/>
                          <a:latin typeface="Calibri"/>
                        </a:rPr>
                        <a:t>Shoulder</a:t>
                      </a:r>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R="0" algn="l" rtl="0" fontAlgn="t"/>
                      <a:endParaRPr lang="en-GB" sz="1200" b="0" i="0" u="none" strike="noStrike" dirty="0">
                        <a:solidFill>
                          <a:schemeClr val="tx1"/>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3672668389"/>
                  </a:ext>
                </a:extLst>
              </a:tr>
            </a:tbl>
          </a:graphicData>
        </a:graphic>
      </p:graphicFrame>
    </p:spTree>
    <p:extLst>
      <p:ext uri="{BB962C8B-B14F-4D97-AF65-F5344CB8AC3E}">
        <p14:creationId xmlns:p14="http://schemas.microsoft.com/office/powerpoint/2010/main" val="154692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579111"/>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Additional space</a:t>
            </a:r>
            <a:endParaRPr lang="en-GB"/>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3524885"/>
            <a:ext cx="6466341" cy="6074675"/>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sp>
        <p:nvSpPr>
          <p:cNvPr id="7" name="Rectangle 6">
            <a:extLst>
              <a:ext uri="{FF2B5EF4-FFF2-40B4-BE49-F238E27FC236}">
                <a16:creationId xmlns:a16="http://schemas.microsoft.com/office/drawing/2014/main" id="{941DF07A-7A09-B862-F9DB-02BDE105DABD}"/>
              </a:ext>
            </a:extLst>
          </p:cNvPr>
          <p:cNvSpPr/>
          <p:nvPr/>
        </p:nvSpPr>
        <p:spPr>
          <a:xfrm>
            <a:off x="214085" y="218597"/>
            <a:ext cx="6466341" cy="321844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6C3AF010-8A62-9AC4-09CB-200EA2066F89}"/>
              </a:ext>
            </a:extLst>
          </p:cNvPr>
          <p:cNvSpPr txBox="1"/>
          <p:nvPr/>
        </p:nvSpPr>
        <p:spPr>
          <a:xfrm>
            <a:off x="265815" y="218596"/>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DF5BF58-630F-22AA-6DD4-D7494A863A51}"/>
              </a:ext>
            </a:extLst>
          </p:cNvPr>
          <p:cNvSpPr txBox="1"/>
          <p:nvPr/>
        </p:nvSpPr>
        <p:spPr>
          <a:xfrm>
            <a:off x="269240" y="587930"/>
            <a:ext cx="6396672" cy="2849113"/>
          </a:xfrm>
          <a:prstGeom prst="rect">
            <a:avLst/>
          </a:prstGeom>
          <a:noFill/>
        </p:spPr>
        <p:txBody>
          <a:bodyPr wrap="square" rtlCol="0">
            <a:spAutoFit/>
          </a:bodyPr>
          <a:lstStyle/>
          <a:p>
            <a:r>
              <a:rPr lang="en-GB" sz="1200"/>
              <a:t>Answer the core knowledge question below </a:t>
            </a:r>
            <a:r>
              <a:rPr lang="en-GB" sz="1200" i="1" u="sng"/>
              <a:t>in full sentences</a:t>
            </a:r>
          </a:p>
          <a:p>
            <a:endParaRPr lang="en-GB" sz="700" i="1" u="sng"/>
          </a:p>
          <a:p>
            <a:pPr>
              <a:lnSpc>
                <a:spcPct val="150000"/>
              </a:lnSpc>
            </a:pPr>
            <a:r>
              <a:rPr lang="en-GB" sz="120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a:t>2.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a:p>
            <a:pPr>
              <a:lnSpc>
                <a:spcPct val="150000"/>
              </a:lnSpc>
            </a:pPr>
            <a:r>
              <a:rPr lang="en-GB" sz="1200"/>
              <a:t>3.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p:txBody>
      </p:sp>
      <p:pic>
        <p:nvPicPr>
          <p:cNvPr id="12" name="Picture 1791846066" descr="A picture containing text, vector graphics&#10;&#10;Description automatically generated">
            <a:extLst>
              <a:ext uri="{FF2B5EF4-FFF2-40B4-BE49-F238E27FC236}">
                <a16:creationId xmlns:a16="http://schemas.microsoft.com/office/drawing/2014/main" id="{EFDF03FA-5DF8-B6D7-2293-0A72AC035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848" y="218596"/>
            <a:ext cx="566448" cy="8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742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2829371"/>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2808648"/>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2857860"/>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2748640"/>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3080421979"/>
              </p:ext>
            </p:extLst>
          </p:nvPr>
        </p:nvGraphicFramePr>
        <p:xfrm>
          <a:off x="239258" y="3298719"/>
          <a:ext cx="6437312" cy="1706372"/>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The understanding of how living organisms move, including the structures that help them do so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pair of muscles that work together to bring about movement at a joint (E.g.: Biceps and Triceps)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411022">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strong tissue that connects a muscle to a bone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775379"/>
            <a:ext cx="6466341" cy="1992635"/>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24225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558" y="1519250"/>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239258" y="1197558"/>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274636" y="1445837"/>
            <a:ext cx="5344106" cy="1572866"/>
          </a:xfrm>
          <a:prstGeom prst="rect">
            <a:avLst/>
          </a:prstGeom>
          <a:noFill/>
        </p:spPr>
        <p:txBody>
          <a:bodyPr wrap="square" rtlCol="0">
            <a:spAutoFit/>
          </a:bodyPr>
          <a:lstStyle/>
          <a:p>
            <a:pPr marL="0" lvl="0" indent="0">
              <a:lnSpc>
                <a:spcPct val="107000"/>
              </a:lnSpc>
              <a:spcAft>
                <a:spcPts val="800"/>
              </a:spcAft>
              <a:buNone/>
            </a:pPr>
            <a:r>
              <a:rPr lang="en-GB" sz="1200">
                <a:ea typeface="Arial" panose="020B0604020202020204" pitchFamily="34" charset="0"/>
                <a:cs typeface="Noto Sans Symbols"/>
              </a:rPr>
              <a:t>- That muscles are attached to bones with tendons to help them move </a:t>
            </a:r>
            <a:endParaRPr lang="en-GB" sz="1200">
              <a:ea typeface="Noto Sans Symbols"/>
              <a:cs typeface="Noto Sans Symbols"/>
            </a:endParaRPr>
          </a:p>
          <a:p>
            <a:pPr marL="0" lvl="0" indent="0">
              <a:lnSpc>
                <a:spcPct val="107000"/>
              </a:lnSpc>
              <a:spcAft>
                <a:spcPts val="800"/>
              </a:spcAft>
              <a:buNone/>
            </a:pPr>
            <a:r>
              <a:rPr lang="en-GB" sz="1200">
                <a:ea typeface="Arial" panose="020B0604020202020204" pitchFamily="34" charset="0"/>
                <a:cs typeface="Noto Sans Symbols"/>
              </a:rPr>
              <a:t>- That a muscle will contract to exert a force on a bone and bring about movement around a joint</a:t>
            </a:r>
            <a:endParaRPr lang="en-GB" sz="1200">
              <a:ea typeface="Noto Sans Symbols"/>
              <a:cs typeface="Noto Sans Symbols"/>
            </a:endParaRPr>
          </a:p>
          <a:p>
            <a:pPr marL="0" lvl="0" indent="0">
              <a:lnSpc>
                <a:spcPct val="107000"/>
              </a:lnSpc>
              <a:spcAft>
                <a:spcPts val="800"/>
              </a:spcAft>
              <a:buNone/>
            </a:pPr>
            <a:r>
              <a:rPr lang="en-GB" sz="1200">
                <a:ea typeface="Arial" panose="020B0604020202020204" pitchFamily="34" charset="0"/>
                <a:cs typeface="Noto Sans Symbols"/>
              </a:rPr>
              <a:t>- That most movement in the body is controlled by two muscles that work together – these are called antagonistic muscles</a:t>
            </a:r>
            <a:endParaRPr lang="en-GB" sz="1200">
              <a:ea typeface="Noto Sans Symbols"/>
              <a:cs typeface="Noto Sans Symbols"/>
            </a:endParaRPr>
          </a:p>
          <a:p>
            <a:endParaRPr lang="en-GB" sz="1200"/>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39258" y="82845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195829" y="5019910"/>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Lesson content</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1" name="TextBox 20">
            <a:extLst>
              <a:ext uri="{FF2B5EF4-FFF2-40B4-BE49-F238E27FC236}">
                <a16:creationId xmlns:a16="http://schemas.microsoft.com/office/drawing/2014/main" id="{BF8364F0-4210-D35B-4E13-3C621044089B}"/>
              </a:ext>
            </a:extLst>
          </p:cNvPr>
          <p:cNvSpPr txBox="1"/>
          <p:nvPr/>
        </p:nvSpPr>
        <p:spPr>
          <a:xfrm>
            <a:off x="239258" y="5362180"/>
            <a:ext cx="6437312" cy="4495718"/>
          </a:xfrm>
          <a:prstGeom prst="rect">
            <a:avLst/>
          </a:prstGeom>
          <a:noFill/>
          <a:ln>
            <a:solidFill>
              <a:schemeClr val="tx1"/>
            </a:solidFill>
          </a:ln>
        </p:spPr>
        <p:txBody>
          <a:bodyPr wrap="square" rtlCol="0">
            <a:spAutoFit/>
          </a:bodyPr>
          <a:lstStyle/>
          <a:p>
            <a:pPr algn="l">
              <a:lnSpc>
                <a:spcPct val="150000"/>
              </a:lnSpc>
            </a:pPr>
            <a:endParaRPr lang="en-GB" sz="1200" b="0" i="0">
              <a:solidFill>
                <a:srgbClr val="374151"/>
              </a:solidFill>
              <a:effectLst/>
              <a:latin typeface="Söhne"/>
            </a:endParaRPr>
          </a:p>
          <a:p>
            <a:pPr algn="l">
              <a:lnSpc>
                <a:spcPct val="150000"/>
              </a:lnSpc>
            </a:pPr>
            <a:endParaRPr lang="en-GB" sz="1200">
              <a:solidFill>
                <a:srgbClr val="374151"/>
              </a:solidFill>
              <a:latin typeface="Söhne"/>
            </a:endParaRPr>
          </a:p>
          <a:p>
            <a:pPr algn="l">
              <a:lnSpc>
                <a:spcPct val="150000"/>
              </a:lnSpc>
            </a:pPr>
            <a:endParaRPr lang="en-GB" sz="1200" b="0" i="0">
              <a:solidFill>
                <a:srgbClr val="374151"/>
              </a:solidFill>
              <a:effectLst/>
              <a:latin typeface="Söhne"/>
            </a:endParaRPr>
          </a:p>
          <a:p>
            <a:pPr algn="l">
              <a:lnSpc>
                <a:spcPct val="150000"/>
              </a:lnSpc>
            </a:pPr>
            <a:endParaRPr lang="en-GB" sz="1200">
              <a:solidFill>
                <a:srgbClr val="374151"/>
              </a:solidFill>
              <a:latin typeface="Söhne"/>
            </a:endParaRPr>
          </a:p>
          <a:p>
            <a:pPr algn="l">
              <a:lnSpc>
                <a:spcPct val="150000"/>
              </a:lnSpc>
            </a:pPr>
            <a:endParaRPr lang="en-GB" sz="1200" b="0" i="0">
              <a:solidFill>
                <a:srgbClr val="374151"/>
              </a:solidFill>
              <a:effectLst/>
              <a:latin typeface="Söhne"/>
            </a:endParaRPr>
          </a:p>
          <a:p>
            <a:pPr algn="l">
              <a:lnSpc>
                <a:spcPct val="150000"/>
              </a:lnSpc>
            </a:pPr>
            <a:endParaRPr lang="en-GB" sz="1200">
              <a:solidFill>
                <a:srgbClr val="374151"/>
              </a:solidFill>
              <a:latin typeface="Söhne"/>
            </a:endParaRPr>
          </a:p>
          <a:p>
            <a:pPr algn="l">
              <a:lnSpc>
                <a:spcPct val="150000"/>
              </a:lnSpc>
            </a:pPr>
            <a:endParaRPr lang="en-GB" sz="1200" b="0" i="0">
              <a:solidFill>
                <a:srgbClr val="374151"/>
              </a:solidFill>
              <a:effectLst/>
              <a:latin typeface="Söhne"/>
            </a:endParaRPr>
          </a:p>
          <a:p>
            <a:pPr algn="l">
              <a:lnSpc>
                <a:spcPct val="150000"/>
              </a:lnSpc>
            </a:pPr>
            <a:endParaRPr lang="en-GB" sz="1200">
              <a:solidFill>
                <a:srgbClr val="374151"/>
              </a:solidFill>
              <a:latin typeface="Söhne"/>
            </a:endParaRPr>
          </a:p>
          <a:p>
            <a:pPr algn="l">
              <a:lnSpc>
                <a:spcPct val="150000"/>
              </a:lnSpc>
            </a:pPr>
            <a:endParaRPr lang="en-GB" sz="1200" b="0" i="0">
              <a:solidFill>
                <a:srgbClr val="374151"/>
              </a:solidFill>
              <a:effectLst/>
              <a:latin typeface="Söhne"/>
            </a:endParaRPr>
          </a:p>
          <a:p>
            <a:pPr algn="l">
              <a:lnSpc>
                <a:spcPct val="150000"/>
              </a:lnSpc>
            </a:pPr>
            <a:endParaRPr lang="en-GB" sz="1200">
              <a:solidFill>
                <a:srgbClr val="374151"/>
              </a:solidFill>
              <a:latin typeface="Söhne"/>
            </a:endParaRPr>
          </a:p>
          <a:p>
            <a:pPr algn="l">
              <a:lnSpc>
                <a:spcPct val="150000"/>
              </a:lnSpc>
            </a:pPr>
            <a:endParaRPr lang="en-GB" sz="1200" b="0" i="0">
              <a:solidFill>
                <a:srgbClr val="374151"/>
              </a:solidFill>
              <a:effectLst/>
              <a:latin typeface="Söhne"/>
            </a:endParaRPr>
          </a:p>
          <a:p>
            <a:pPr algn="l">
              <a:lnSpc>
                <a:spcPct val="150000"/>
              </a:lnSpc>
            </a:pPr>
            <a:endParaRPr lang="en-GB" sz="1200">
              <a:solidFill>
                <a:srgbClr val="374151"/>
              </a:solidFill>
              <a:latin typeface="Söhne"/>
            </a:endParaRPr>
          </a:p>
          <a:p>
            <a:pPr algn="l">
              <a:lnSpc>
                <a:spcPct val="150000"/>
              </a:lnSpc>
            </a:pPr>
            <a:endParaRPr lang="en-GB" sz="1200" b="0" i="0">
              <a:solidFill>
                <a:srgbClr val="374151"/>
              </a:solidFill>
              <a:effectLst/>
              <a:latin typeface="Söhne"/>
            </a:endParaRPr>
          </a:p>
          <a:p>
            <a:pPr algn="l">
              <a:lnSpc>
                <a:spcPct val="150000"/>
              </a:lnSpc>
            </a:pPr>
            <a:endParaRPr lang="en-GB" sz="1200">
              <a:solidFill>
                <a:srgbClr val="374151"/>
              </a:solidFill>
              <a:latin typeface="Söhne"/>
            </a:endParaRPr>
          </a:p>
          <a:p>
            <a:pPr algn="l">
              <a:lnSpc>
                <a:spcPct val="150000"/>
              </a:lnSpc>
            </a:pPr>
            <a:endParaRPr lang="en-GB" sz="1200" b="0" i="0">
              <a:solidFill>
                <a:srgbClr val="374151"/>
              </a:solidFill>
              <a:effectLst/>
              <a:latin typeface="Söhne"/>
            </a:endParaRPr>
          </a:p>
          <a:p>
            <a:pPr algn="l">
              <a:lnSpc>
                <a:spcPct val="150000"/>
              </a:lnSpc>
            </a:pPr>
            <a:endParaRPr lang="en-GB" sz="1200" b="0" i="0">
              <a:solidFill>
                <a:srgbClr val="374151"/>
              </a:solidFill>
              <a:effectLst/>
              <a:latin typeface="Söhne"/>
            </a:endParaRPr>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99018" y="386770"/>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How do muscles move the skeleton?</a:t>
            </a:r>
          </a:p>
          <a:p>
            <a:pPr marL="0" indent="0">
              <a:buFont typeface="Arial" panose="020B0604020202020204" pitchFamily="34" charset="0"/>
              <a:buNone/>
            </a:pPr>
            <a:endParaRPr lang="en-GB"/>
          </a:p>
        </p:txBody>
      </p:sp>
      <p:pic>
        <p:nvPicPr>
          <p:cNvPr id="22" name="Picture 21">
            <a:extLst>
              <a:ext uri="{FF2B5EF4-FFF2-40B4-BE49-F238E27FC236}">
                <a16:creationId xmlns:a16="http://schemas.microsoft.com/office/drawing/2014/main" id="{F96811E6-2B63-DA6F-7F4B-3515E925ED80}"/>
              </a:ext>
            </a:extLst>
          </p:cNvPr>
          <p:cNvPicPr>
            <a:picLocks noChangeAspect="1"/>
          </p:cNvPicPr>
          <p:nvPr/>
        </p:nvPicPr>
        <p:blipFill rotWithShape="1">
          <a:blip r:embed="rId6"/>
          <a:srcRect l="656" r="470"/>
          <a:stretch/>
        </p:blipFill>
        <p:spPr>
          <a:xfrm>
            <a:off x="266937" y="5452339"/>
            <a:ext cx="6351806" cy="4279161"/>
          </a:xfrm>
          <a:prstGeom prst="rect">
            <a:avLst/>
          </a:prstGeom>
        </p:spPr>
      </p:pic>
    </p:spTree>
    <p:extLst>
      <p:ext uri="{BB962C8B-B14F-4D97-AF65-F5344CB8AC3E}">
        <p14:creationId xmlns:p14="http://schemas.microsoft.com/office/powerpoint/2010/main" val="2900140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372791" y="20268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Application of knowledge</a:t>
            </a:r>
            <a:endParaRPr lang="en-GB"/>
          </a:p>
        </p:txBody>
      </p:sp>
      <p:sp>
        <p:nvSpPr>
          <p:cNvPr id="5" name="TextBox 4">
            <a:extLst>
              <a:ext uri="{FF2B5EF4-FFF2-40B4-BE49-F238E27FC236}">
                <a16:creationId xmlns:a16="http://schemas.microsoft.com/office/drawing/2014/main" id="{9B93D694-1558-716C-B78A-3C8113C06964}"/>
              </a:ext>
            </a:extLst>
          </p:cNvPr>
          <p:cNvSpPr txBox="1"/>
          <p:nvPr/>
        </p:nvSpPr>
        <p:spPr>
          <a:xfrm>
            <a:off x="210344" y="657216"/>
            <a:ext cx="6437312" cy="2616101"/>
          </a:xfrm>
          <a:prstGeom prst="rect">
            <a:avLst/>
          </a:prstGeom>
          <a:noFill/>
          <a:ln>
            <a:solidFill>
              <a:schemeClr val="tx1"/>
            </a:solidFill>
          </a:ln>
        </p:spPr>
        <p:txBody>
          <a:bodyPr wrap="square" lIns="91440" tIns="45720" rIns="91440" bIns="45720" rtlCol="0" anchor="t">
            <a:spAutoFit/>
          </a:bodyPr>
          <a:lstStyle/>
          <a:p>
            <a:r>
              <a:rPr lang="en-GB" sz="1200" dirty="0"/>
              <a:t>Task 1: </a:t>
            </a:r>
            <a:r>
              <a:rPr lang="en-GB" sz="1200" b="1" dirty="0"/>
              <a:t>SLOP</a:t>
            </a:r>
            <a:endParaRPr lang="en-GB" sz="1200" b="1" dirty="0">
              <a:ea typeface="Calibri"/>
              <a:cs typeface="Calibri"/>
            </a:endParaRPr>
          </a:p>
          <a:p>
            <a:endParaRPr lang="en-GB" sz="1200" dirty="0">
              <a:ea typeface="Calibri"/>
              <a:cs typeface="Calibri"/>
            </a:endParaRPr>
          </a:p>
          <a:p>
            <a:pPr>
              <a:lnSpc>
                <a:spcPct val="100000"/>
              </a:lnSpc>
            </a:pPr>
            <a:r>
              <a:rPr lang="en-GB" sz="1200" b="0" i="0" dirty="0">
                <a:effectLst/>
                <a:latin typeface="Calibri"/>
                <a:ea typeface="Calibri"/>
                <a:cs typeface="Calibri"/>
              </a:rPr>
              <a:t>What is the main job of muscles in our bodies?</a:t>
            </a:r>
          </a:p>
          <a:p>
            <a:pPr>
              <a:lnSpc>
                <a:spcPct val="100000"/>
              </a:lnSpc>
            </a:pPr>
            <a:endParaRPr lang="en-GB" sz="1200" b="0" i="0" dirty="0">
              <a:effectLst/>
              <a:latin typeface="Calibri"/>
              <a:ea typeface="Calibri"/>
              <a:cs typeface="Calibri"/>
            </a:endParaRPr>
          </a:p>
          <a:p>
            <a:pPr>
              <a:lnSpc>
                <a:spcPct val="100000"/>
              </a:lnSpc>
            </a:pPr>
            <a:endParaRPr lang="en-GB" sz="1200" b="0" i="0" dirty="0">
              <a:effectLst/>
              <a:latin typeface="Calibri"/>
              <a:ea typeface="Calibri"/>
              <a:cs typeface="Calibri"/>
            </a:endParaRPr>
          </a:p>
          <a:p>
            <a:pPr>
              <a:lnSpc>
                <a:spcPct val="100000"/>
              </a:lnSpc>
            </a:pPr>
            <a:r>
              <a:rPr lang="en-GB" sz="1200" b="0" i="0" dirty="0">
                <a:effectLst/>
                <a:latin typeface="Calibri"/>
                <a:ea typeface="Calibri"/>
                <a:cs typeface="Calibri"/>
              </a:rPr>
              <a:t>Name the 2 muscles in the upper arm.</a:t>
            </a:r>
          </a:p>
          <a:p>
            <a:pPr>
              <a:lnSpc>
                <a:spcPct val="100000"/>
              </a:lnSpc>
            </a:pPr>
            <a:endParaRPr lang="en-GB" sz="1200" b="0" i="0" dirty="0">
              <a:effectLst/>
              <a:latin typeface="Calibri"/>
              <a:ea typeface="Calibri"/>
              <a:cs typeface="Calibri"/>
            </a:endParaRPr>
          </a:p>
          <a:p>
            <a:pPr>
              <a:lnSpc>
                <a:spcPct val="100000"/>
              </a:lnSpc>
            </a:pPr>
            <a:endParaRPr lang="en-GB" sz="1200" b="0" i="0" dirty="0">
              <a:effectLst/>
              <a:latin typeface="Calibri"/>
              <a:ea typeface="Calibri"/>
              <a:cs typeface="Calibri"/>
            </a:endParaRPr>
          </a:p>
          <a:p>
            <a:pPr>
              <a:lnSpc>
                <a:spcPct val="100000"/>
              </a:lnSpc>
            </a:pPr>
            <a:r>
              <a:rPr lang="en-GB" sz="1200" b="0" i="0" dirty="0">
                <a:effectLst/>
                <a:latin typeface="Calibri"/>
                <a:ea typeface="Calibri"/>
                <a:cs typeface="Calibri"/>
              </a:rPr>
              <a:t>What role do tendons play in the body?</a:t>
            </a:r>
          </a:p>
          <a:p>
            <a:pPr>
              <a:lnSpc>
                <a:spcPct val="100000"/>
              </a:lnSpc>
            </a:pPr>
            <a:endParaRPr lang="en-GB" sz="1200" b="0" i="0" dirty="0">
              <a:effectLst/>
              <a:latin typeface="Calibri"/>
              <a:ea typeface="Calibri"/>
              <a:cs typeface="Calibri"/>
            </a:endParaRPr>
          </a:p>
          <a:p>
            <a:pPr>
              <a:lnSpc>
                <a:spcPct val="100000"/>
              </a:lnSpc>
            </a:pPr>
            <a:endParaRPr lang="en-GB" sz="1200" b="0" i="0" dirty="0">
              <a:effectLst/>
              <a:latin typeface="Calibri"/>
              <a:ea typeface="Calibri"/>
              <a:cs typeface="Calibri"/>
            </a:endParaRPr>
          </a:p>
          <a:p>
            <a:pPr>
              <a:lnSpc>
                <a:spcPct val="100000"/>
              </a:lnSpc>
            </a:pPr>
            <a:r>
              <a:rPr lang="en-GB" sz="1200" dirty="0">
                <a:latin typeface="Calibri"/>
                <a:ea typeface="Calibri"/>
                <a:cs typeface="Calibri"/>
              </a:rPr>
              <a:t>What is an antagonistic muscle pair?</a:t>
            </a:r>
            <a:endParaRPr lang="en-GB" sz="2000" dirty="0">
              <a:latin typeface="Calibri"/>
              <a:ea typeface="Calibri"/>
              <a:cs typeface="Calibri"/>
            </a:endParaRPr>
          </a:p>
          <a:p>
            <a:pPr marL="171450" indent="-171450">
              <a:buFont typeface="Arial" panose="020B0604020202020204" pitchFamily="34" charset="0"/>
              <a:buChar char="•"/>
            </a:pPr>
            <a:endParaRPr lang="en-GB" sz="2000"/>
          </a:p>
        </p:txBody>
      </p:sp>
      <p:sp>
        <p:nvSpPr>
          <p:cNvPr id="6" name="TextBox 5">
            <a:extLst>
              <a:ext uri="{FF2B5EF4-FFF2-40B4-BE49-F238E27FC236}">
                <a16:creationId xmlns:a16="http://schemas.microsoft.com/office/drawing/2014/main" id="{D1FF3E5C-1878-B2E1-00F1-B65710369122}"/>
              </a:ext>
            </a:extLst>
          </p:cNvPr>
          <p:cNvSpPr txBox="1"/>
          <p:nvPr/>
        </p:nvSpPr>
        <p:spPr>
          <a:xfrm>
            <a:off x="210343" y="3873165"/>
            <a:ext cx="6437312" cy="3231654"/>
          </a:xfrm>
          <a:prstGeom prst="rect">
            <a:avLst/>
          </a:prstGeom>
          <a:noFill/>
          <a:ln>
            <a:solidFill>
              <a:schemeClr val="tx1"/>
            </a:solidFill>
          </a:ln>
        </p:spPr>
        <p:txBody>
          <a:bodyPr wrap="square" rtlCol="0">
            <a:spAutoFit/>
          </a:bodyPr>
          <a:lstStyle/>
          <a:p>
            <a:r>
              <a:rPr lang="en-GB" sz="1200"/>
              <a:t>Task 2:</a:t>
            </a:r>
          </a:p>
          <a:p>
            <a:r>
              <a:rPr lang="en-GB" sz="1200"/>
              <a:t> </a:t>
            </a:r>
          </a:p>
          <a:p>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000"/>
          </a:p>
        </p:txBody>
      </p:sp>
      <p:sp>
        <p:nvSpPr>
          <p:cNvPr id="3" name="TextBox 2">
            <a:extLst>
              <a:ext uri="{FF2B5EF4-FFF2-40B4-BE49-F238E27FC236}">
                <a16:creationId xmlns:a16="http://schemas.microsoft.com/office/drawing/2014/main" id="{A2C54742-C497-FA52-B939-12B5A9EDC410}"/>
              </a:ext>
            </a:extLst>
          </p:cNvPr>
          <p:cNvSpPr txBox="1"/>
          <p:nvPr/>
        </p:nvSpPr>
        <p:spPr>
          <a:xfrm>
            <a:off x="210344" y="7129195"/>
            <a:ext cx="3998241" cy="2677656"/>
          </a:xfrm>
          <a:prstGeom prst="rect">
            <a:avLst/>
          </a:prstGeom>
          <a:noFill/>
          <a:ln>
            <a:solidFill>
              <a:schemeClr val="tx1"/>
            </a:solidFill>
          </a:ln>
        </p:spPr>
        <p:txBody>
          <a:bodyPr wrap="square" rtlCol="0">
            <a:spAutoFit/>
          </a:bodyPr>
          <a:lstStyle/>
          <a:p>
            <a:r>
              <a:rPr lang="en-GB" sz="1200"/>
              <a:t>Task 3: Carry out the practical and record your results in the table below:</a:t>
            </a:r>
          </a:p>
          <a:p>
            <a:r>
              <a:rPr lang="en-GB" sz="1200"/>
              <a:t> </a:t>
            </a:r>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p:txBody>
      </p:sp>
      <p:pic>
        <p:nvPicPr>
          <p:cNvPr id="2" name="Picture 1" descr="A picture containing diagram">
            <a:extLst>
              <a:ext uri="{FF2B5EF4-FFF2-40B4-BE49-F238E27FC236}">
                <a16:creationId xmlns:a16="http://schemas.microsoft.com/office/drawing/2014/main" id="{4772D8DE-41F7-6F62-23CE-1385CDFEF095}"/>
              </a:ext>
            </a:extLst>
          </p:cNvPr>
          <p:cNvPicPr>
            <a:picLocks noChangeAspect="1"/>
          </p:cNvPicPr>
          <p:nvPr/>
        </p:nvPicPr>
        <p:blipFill>
          <a:blip r:embed="rId2"/>
          <a:stretch>
            <a:fillRect/>
          </a:stretch>
        </p:blipFill>
        <p:spPr>
          <a:xfrm>
            <a:off x="3974125" y="4162784"/>
            <a:ext cx="2549092" cy="1552455"/>
          </a:xfrm>
          <a:prstGeom prst="rect">
            <a:avLst/>
          </a:prstGeom>
        </p:spPr>
      </p:pic>
      <p:sp>
        <p:nvSpPr>
          <p:cNvPr id="8" name="TextBox 7">
            <a:extLst>
              <a:ext uri="{FF2B5EF4-FFF2-40B4-BE49-F238E27FC236}">
                <a16:creationId xmlns:a16="http://schemas.microsoft.com/office/drawing/2014/main" id="{280C17A1-84CE-F5A1-1CB6-54ED47C8698D}"/>
              </a:ext>
            </a:extLst>
          </p:cNvPr>
          <p:cNvSpPr txBox="1"/>
          <p:nvPr/>
        </p:nvSpPr>
        <p:spPr>
          <a:xfrm>
            <a:off x="210343" y="4254421"/>
            <a:ext cx="3763781" cy="1200329"/>
          </a:xfrm>
          <a:prstGeom prst="rect">
            <a:avLst/>
          </a:prstGeom>
          <a:noFill/>
        </p:spPr>
        <p:txBody>
          <a:bodyPr wrap="square">
            <a:spAutoFit/>
          </a:bodyPr>
          <a:lstStyle/>
          <a:p>
            <a:r>
              <a:rPr lang="en-GB" sz="1200"/>
              <a:t>The diagram shows the two muscle groups responsible for the movement of the lower leg forward and backward.</a:t>
            </a:r>
          </a:p>
          <a:p>
            <a:endParaRPr lang="en-GB" sz="1200"/>
          </a:p>
          <a:p>
            <a:r>
              <a:rPr lang="en-GB" sz="1200"/>
              <a:t>Use the information given in the diagram to </a:t>
            </a:r>
            <a:r>
              <a:rPr lang="en-GB" sz="1200" b="1"/>
              <a:t>describe </a:t>
            </a:r>
            <a:r>
              <a:rPr lang="en-GB" sz="1200"/>
              <a:t>how these are an example of an antagonistic pair. </a:t>
            </a:r>
          </a:p>
        </p:txBody>
      </p:sp>
      <p:sp>
        <p:nvSpPr>
          <p:cNvPr id="9" name="TextBox 8">
            <a:extLst>
              <a:ext uri="{FF2B5EF4-FFF2-40B4-BE49-F238E27FC236}">
                <a16:creationId xmlns:a16="http://schemas.microsoft.com/office/drawing/2014/main" id="{F676ABE6-368C-1F1B-E303-185B25C7E9FF}"/>
              </a:ext>
            </a:extLst>
          </p:cNvPr>
          <p:cNvSpPr txBox="1"/>
          <p:nvPr/>
        </p:nvSpPr>
        <p:spPr>
          <a:xfrm>
            <a:off x="210343" y="5650918"/>
            <a:ext cx="6312874" cy="1200329"/>
          </a:xfrm>
          <a:prstGeom prst="rect">
            <a:avLst/>
          </a:prstGeom>
          <a:noFill/>
        </p:spPr>
        <p:txBody>
          <a:bodyPr wrap="square">
            <a:spAutoFit/>
          </a:bodyPr>
          <a:lstStyle/>
          <a:p>
            <a:r>
              <a:rPr lang="en-GB" sz="120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graphicFrame>
        <p:nvGraphicFramePr>
          <p:cNvPr id="10" name="Table 10">
            <a:extLst>
              <a:ext uri="{FF2B5EF4-FFF2-40B4-BE49-F238E27FC236}">
                <a16:creationId xmlns:a16="http://schemas.microsoft.com/office/drawing/2014/main" id="{31468C10-4551-44FE-3103-9F684AD210AC}"/>
              </a:ext>
            </a:extLst>
          </p:cNvPr>
          <p:cNvGraphicFramePr>
            <a:graphicFrameLocks noGrp="1"/>
          </p:cNvGraphicFramePr>
          <p:nvPr>
            <p:extLst>
              <p:ext uri="{D42A27DB-BD31-4B8C-83A1-F6EECF244321}">
                <p14:modId xmlns:p14="http://schemas.microsoft.com/office/powerpoint/2010/main" val="2463288549"/>
              </p:ext>
            </p:extLst>
          </p:nvPr>
        </p:nvGraphicFramePr>
        <p:xfrm>
          <a:off x="291568" y="7552128"/>
          <a:ext cx="3695115" cy="2151185"/>
        </p:xfrm>
        <a:graphic>
          <a:graphicData uri="http://schemas.openxmlformats.org/drawingml/2006/table">
            <a:tbl>
              <a:tblPr firstRow="1" bandRow="1">
                <a:tableStyleId>{5C22544A-7EE6-4342-B048-85BDC9FD1C3A}</a:tableStyleId>
              </a:tblPr>
              <a:tblGrid>
                <a:gridCol w="739023">
                  <a:extLst>
                    <a:ext uri="{9D8B030D-6E8A-4147-A177-3AD203B41FA5}">
                      <a16:colId xmlns:a16="http://schemas.microsoft.com/office/drawing/2014/main" val="4268824820"/>
                    </a:ext>
                  </a:extLst>
                </a:gridCol>
                <a:gridCol w="739023">
                  <a:extLst>
                    <a:ext uri="{9D8B030D-6E8A-4147-A177-3AD203B41FA5}">
                      <a16:colId xmlns:a16="http://schemas.microsoft.com/office/drawing/2014/main" val="2525160141"/>
                    </a:ext>
                  </a:extLst>
                </a:gridCol>
                <a:gridCol w="739023">
                  <a:extLst>
                    <a:ext uri="{9D8B030D-6E8A-4147-A177-3AD203B41FA5}">
                      <a16:colId xmlns:a16="http://schemas.microsoft.com/office/drawing/2014/main" val="420247234"/>
                    </a:ext>
                  </a:extLst>
                </a:gridCol>
                <a:gridCol w="739023">
                  <a:extLst>
                    <a:ext uri="{9D8B030D-6E8A-4147-A177-3AD203B41FA5}">
                      <a16:colId xmlns:a16="http://schemas.microsoft.com/office/drawing/2014/main" val="2721009374"/>
                    </a:ext>
                  </a:extLst>
                </a:gridCol>
                <a:gridCol w="739023">
                  <a:extLst>
                    <a:ext uri="{9D8B030D-6E8A-4147-A177-3AD203B41FA5}">
                      <a16:colId xmlns:a16="http://schemas.microsoft.com/office/drawing/2014/main" val="3816359468"/>
                    </a:ext>
                  </a:extLst>
                </a:gridCol>
              </a:tblGrid>
              <a:tr h="430237">
                <a:tc rowSpan="2">
                  <a:txBody>
                    <a:bodyPr/>
                    <a:lstStyle/>
                    <a:p>
                      <a:r>
                        <a:rPr lang="en-GB" sz="1200">
                          <a:solidFill>
                            <a:schemeClr val="tx1"/>
                          </a:solidFill>
                          <a:latin typeface="+mn-lt"/>
                        </a:rPr>
                        <a:t>Muscle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r>
                        <a:rPr lang="en-GB" sz="1200">
                          <a:solidFill>
                            <a:schemeClr val="tx1"/>
                          </a:solidFill>
                          <a:latin typeface="+mn-lt"/>
                        </a:rPr>
                        <a:t>Maximum force exerted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09722635"/>
                  </a:ext>
                </a:extLst>
              </a:tr>
              <a:tr h="430237">
                <a:tc vMerge="1">
                  <a:txBody>
                    <a:bodyPr/>
                    <a:lstStyle/>
                    <a:p>
                      <a:r>
                        <a:rPr lang="en-GB"/>
                        <a:t>Muscle</a:t>
                      </a:r>
                    </a:p>
                  </a:txBody>
                  <a:tcPr/>
                </a:tc>
                <a:tc>
                  <a:txBody>
                    <a:bodyPr/>
                    <a:lstStyle/>
                    <a:p>
                      <a:r>
                        <a:rPr lang="en-GB" sz="1200">
                          <a:solidFill>
                            <a:schemeClr val="tx1"/>
                          </a:solidFill>
                          <a:latin typeface="+mn-lt"/>
                        </a:rPr>
                        <a:t>Trial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a:solidFill>
                            <a:schemeClr val="tx1"/>
                          </a:solidFill>
                          <a:latin typeface="+mn-lt"/>
                        </a:rPr>
                        <a:t>Trial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a:solidFill>
                            <a:schemeClr val="tx1"/>
                          </a:solidFill>
                          <a:latin typeface="+mn-lt"/>
                        </a:rPr>
                        <a:t>Trial 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a:solidFill>
                            <a:schemeClr val="tx1"/>
                          </a:solidFill>
                          <a:latin typeface="+mn-lt"/>
                        </a:rPr>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1053244"/>
                  </a:ext>
                </a:extLst>
              </a:tr>
              <a:tr h="430237">
                <a:tc>
                  <a:txBody>
                    <a:bodyPr/>
                    <a:lstStyle/>
                    <a:p>
                      <a:r>
                        <a:rPr lang="en-GB" sz="1200">
                          <a:solidFill>
                            <a:schemeClr val="tx1"/>
                          </a:solidFill>
                          <a:latin typeface="+mn-lt"/>
                        </a:rPr>
                        <a:t>Bicep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4385604"/>
                  </a:ext>
                </a:extLst>
              </a:tr>
              <a:tr h="430237">
                <a:tc>
                  <a:txBody>
                    <a:bodyPr/>
                    <a:lstStyle/>
                    <a:p>
                      <a:r>
                        <a:rPr lang="en-GB" sz="1200" err="1">
                          <a:solidFill>
                            <a:schemeClr val="tx1"/>
                          </a:solidFill>
                          <a:latin typeface="+mn-lt"/>
                        </a:rPr>
                        <a:t>Tricep</a:t>
                      </a:r>
                      <a:endParaRPr lang="en-GB" sz="120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2669228"/>
                  </a:ext>
                </a:extLst>
              </a:tr>
              <a:tr h="430237">
                <a:tc>
                  <a:txBody>
                    <a:bodyPr/>
                    <a:lstStyle/>
                    <a:p>
                      <a:r>
                        <a:rPr lang="en-GB" sz="1200">
                          <a:solidFill>
                            <a:schemeClr val="tx1"/>
                          </a:solidFill>
                          <a:latin typeface="+mn-lt"/>
                        </a:rPr>
                        <a:t>Forearm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9613315"/>
                  </a:ext>
                </a:extLst>
              </a:tr>
            </a:tbl>
          </a:graphicData>
        </a:graphic>
      </p:graphicFrame>
      <p:sp>
        <p:nvSpPr>
          <p:cNvPr id="13" name="TextBox 12">
            <a:extLst>
              <a:ext uri="{FF2B5EF4-FFF2-40B4-BE49-F238E27FC236}">
                <a16:creationId xmlns:a16="http://schemas.microsoft.com/office/drawing/2014/main" id="{BD0090F0-ADCD-DB08-44CE-B633D3877922}"/>
              </a:ext>
            </a:extLst>
          </p:cNvPr>
          <p:cNvSpPr txBox="1"/>
          <p:nvPr/>
        </p:nvSpPr>
        <p:spPr>
          <a:xfrm>
            <a:off x="4289808" y="7129195"/>
            <a:ext cx="2357847" cy="2677656"/>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p:txBody>
      </p:sp>
      <p:sp>
        <p:nvSpPr>
          <p:cNvPr id="12" name="TextBox 11">
            <a:extLst>
              <a:ext uri="{FF2B5EF4-FFF2-40B4-BE49-F238E27FC236}">
                <a16:creationId xmlns:a16="http://schemas.microsoft.com/office/drawing/2014/main" id="{55FE2F96-FA25-0AEB-612C-1F9F769EB0A3}"/>
              </a:ext>
            </a:extLst>
          </p:cNvPr>
          <p:cNvSpPr txBox="1"/>
          <p:nvPr/>
        </p:nvSpPr>
        <p:spPr>
          <a:xfrm>
            <a:off x="4311575" y="7150669"/>
            <a:ext cx="2417303" cy="2677656"/>
          </a:xfrm>
          <a:prstGeom prst="rect">
            <a:avLst/>
          </a:prstGeom>
          <a:noFill/>
        </p:spPr>
        <p:txBody>
          <a:bodyPr wrap="square">
            <a:spAutoFit/>
          </a:bodyPr>
          <a:lstStyle/>
          <a:p>
            <a:r>
              <a:rPr lang="en-GB" sz="1200"/>
              <a:t>Task 4: Use your results to plot a bar chart on the next page.</a:t>
            </a:r>
          </a:p>
          <a:p>
            <a:endParaRPr lang="en-GB" sz="1200"/>
          </a:p>
          <a:p>
            <a:r>
              <a:rPr lang="en-GB" sz="1200"/>
              <a:t>Remember to SPLAT your graph.</a:t>
            </a:r>
          </a:p>
          <a:p>
            <a:endParaRPr lang="en-GB" sz="1200"/>
          </a:p>
          <a:p>
            <a:r>
              <a:rPr lang="en-GB" sz="1200" b="1">
                <a:solidFill>
                  <a:srgbClr val="FF0000"/>
                </a:solidFill>
              </a:rPr>
              <a:t>S</a:t>
            </a:r>
            <a:r>
              <a:rPr lang="en-GB" sz="1200"/>
              <a:t> </a:t>
            </a:r>
            <a:r>
              <a:rPr lang="en-GB" sz="1200" err="1"/>
              <a:t>cale</a:t>
            </a:r>
            <a:r>
              <a:rPr lang="en-GB" sz="1200"/>
              <a:t> </a:t>
            </a:r>
          </a:p>
          <a:p>
            <a:r>
              <a:rPr lang="en-GB" sz="1200" b="1">
                <a:solidFill>
                  <a:srgbClr val="FF0000"/>
                </a:solidFill>
              </a:rPr>
              <a:t>P</a:t>
            </a:r>
            <a:r>
              <a:rPr lang="en-GB" sz="1200"/>
              <a:t> lot</a:t>
            </a:r>
          </a:p>
          <a:p>
            <a:r>
              <a:rPr lang="en-GB" sz="1200" b="1">
                <a:solidFill>
                  <a:srgbClr val="FF0000"/>
                </a:solidFill>
              </a:rPr>
              <a:t>L</a:t>
            </a:r>
            <a:r>
              <a:rPr lang="en-GB" sz="1200"/>
              <a:t> </a:t>
            </a:r>
            <a:r>
              <a:rPr lang="en-GB" sz="1200" err="1"/>
              <a:t>abel</a:t>
            </a:r>
            <a:r>
              <a:rPr lang="en-GB" sz="1200"/>
              <a:t> </a:t>
            </a:r>
          </a:p>
          <a:p>
            <a:r>
              <a:rPr lang="en-GB" sz="1200" b="1">
                <a:solidFill>
                  <a:srgbClr val="FF0000"/>
                </a:solidFill>
              </a:rPr>
              <a:t>A</a:t>
            </a:r>
            <a:r>
              <a:rPr lang="en-GB" sz="1200"/>
              <a:t> </a:t>
            </a:r>
            <a:r>
              <a:rPr lang="en-GB" sz="1200" err="1"/>
              <a:t>xis</a:t>
            </a:r>
            <a:r>
              <a:rPr lang="en-GB" sz="1200"/>
              <a:t> </a:t>
            </a:r>
          </a:p>
          <a:p>
            <a:r>
              <a:rPr lang="en-GB" sz="1200" b="1">
                <a:solidFill>
                  <a:srgbClr val="FF0000"/>
                </a:solidFill>
              </a:rPr>
              <a:t>T</a:t>
            </a:r>
            <a:r>
              <a:rPr lang="en-GB" sz="1200"/>
              <a:t> </a:t>
            </a:r>
            <a:r>
              <a:rPr lang="en-GB" sz="1200" err="1"/>
              <a:t>rendline</a:t>
            </a:r>
            <a:r>
              <a:rPr lang="en-GB" sz="1200"/>
              <a:t> </a:t>
            </a:r>
          </a:p>
          <a:p>
            <a:endParaRPr lang="en-GB" sz="1200"/>
          </a:p>
          <a:p>
            <a:r>
              <a:rPr lang="en-GB" sz="1200"/>
              <a:t>The independent variable should be on the x-axis, the mean force should be on the y-axis. </a:t>
            </a:r>
          </a:p>
        </p:txBody>
      </p:sp>
    </p:spTree>
    <p:extLst>
      <p:ext uri="{BB962C8B-B14F-4D97-AF65-F5344CB8AC3E}">
        <p14:creationId xmlns:p14="http://schemas.microsoft.com/office/powerpoint/2010/main" val="1359501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4149B3-AACC-5E19-0DFC-93795C1DE847}"/>
              </a:ext>
            </a:extLst>
          </p:cNvPr>
          <p:cNvPicPr>
            <a:picLocks noChangeAspect="1"/>
          </p:cNvPicPr>
          <p:nvPr/>
        </p:nvPicPr>
        <p:blipFill>
          <a:blip r:embed="rId2"/>
          <a:stretch>
            <a:fillRect/>
          </a:stretch>
        </p:blipFill>
        <p:spPr>
          <a:xfrm>
            <a:off x="0" y="107868"/>
            <a:ext cx="6807094" cy="8900665"/>
          </a:xfrm>
          <a:prstGeom prst="rect">
            <a:avLst/>
          </a:prstGeom>
        </p:spPr>
      </p:pic>
      <p:sp>
        <p:nvSpPr>
          <p:cNvPr id="6" name="TextBox 5">
            <a:extLst>
              <a:ext uri="{FF2B5EF4-FFF2-40B4-BE49-F238E27FC236}">
                <a16:creationId xmlns:a16="http://schemas.microsoft.com/office/drawing/2014/main" id="{23D1FC5B-F85E-569E-F826-C487AA4E2B9E}"/>
              </a:ext>
            </a:extLst>
          </p:cNvPr>
          <p:cNvSpPr txBox="1"/>
          <p:nvPr/>
        </p:nvSpPr>
        <p:spPr>
          <a:xfrm>
            <a:off x="145915" y="9398022"/>
            <a:ext cx="6712085" cy="400110"/>
          </a:xfrm>
          <a:prstGeom prst="rect">
            <a:avLst/>
          </a:prstGeom>
          <a:noFill/>
        </p:spPr>
        <p:txBody>
          <a:bodyPr wrap="square" rtlCol="0">
            <a:spAutoFit/>
          </a:bodyPr>
          <a:lstStyle/>
          <a:p>
            <a:r>
              <a:rPr lang="en-GB" sz="2000">
                <a:solidFill>
                  <a:srgbClr val="FF0000"/>
                </a:solidFill>
              </a:rPr>
              <a:t>S</a:t>
            </a:r>
            <a:r>
              <a:rPr lang="en-GB" sz="2000"/>
              <a:t>cale		</a:t>
            </a:r>
            <a:r>
              <a:rPr lang="en-GB" sz="2000">
                <a:solidFill>
                  <a:srgbClr val="FF0000"/>
                </a:solidFill>
              </a:rPr>
              <a:t>P</a:t>
            </a:r>
            <a:r>
              <a:rPr lang="en-GB" sz="2000"/>
              <a:t>lot			</a:t>
            </a:r>
            <a:r>
              <a:rPr lang="en-GB" sz="2000">
                <a:solidFill>
                  <a:srgbClr val="FF0000"/>
                </a:solidFill>
              </a:rPr>
              <a:t>L</a:t>
            </a:r>
            <a:r>
              <a:rPr lang="en-GB" sz="2000"/>
              <a:t>abel		</a:t>
            </a:r>
            <a:r>
              <a:rPr lang="en-GB" sz="2000">
                <a:solidFill>
                  <a:srgbClr val="FF0000"/>
                </a:solidFill>
              </a:rPr>
              <a:t>A</a:t>
            </a:r>
            <a:r>
              <a:rPr lang="en-GB" sz="2000"/>
              <a:t>xis			</a:t>
            </a:r>
            <a:r>
              <a:rPr lang="en-GB" sz="2000">
                <a:solidFill>
                  <a:srgbClr val="FF0000"/>
                </a:solidFill>
              </a:rPr>
              <a:t>T</a:t>
            </a:r>
            <a:r>
              <a:rPr lang="en-GB" sz="2000"/>
              <a:t>rendline</a:t>
            </a:r>
          </a:p>
        </p:txBody>
      </p:sp>
    </p:spTree>
    <p:extLst>
      <p:ext uri="{BB962C8B-B14F-4D97-AF65-F5344CB8AC3E}">
        <p14:creationId xmlns:p14="http://schemas.microsoft.com/office/powerpoint/2010/main" val="777844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372791" y="20268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Application of knowledge</a:t>
            </a:r>
            <a:endParaRPr lang="en-GB"/>
          </a:p>
        </p:txBody>
      </p:sp>
      <p:pic>
        <p:nvPicPr>
          <p:cNvPr id="7" name="Picture 6" descr="A graph with different colored bars&#10;&#10;Description automatically generated">
            <a:extLst>
              <a:ext uri="{FF2B5EF4-FFF2-40B4-BE49-F238E27FC236}">
                <a16:creationId xmlns:a16="http://schemas.microsoft.com/office/drawing/2014/main" id="{C9358764-9080-F8FC-1766-E6CBB16CDAE1}"/>
              </a:ext>
            </a:extLst>
          </p:cNvPr>
          <p:cNvPicPr>
            <a:picLocks noChangeAspect="1"/>
          </p:cNvPicPr>
          <p:nvPr/>
        </p:nvPicPr>
        <p:blipFill>
          <a:blip r:embed="rId2"/>
          <a:stretch>
            <a:fillRect/>
          </a:stretch>
        </p:blipFill>
        <p:spPr>
          <a:xfrm>
            <a:off x="738000" y="652549"/>
            <a:ext cx="4936846" cy="3071554"/>
          </a:xfrm>
          <a:prstGeom prst="rect">
            <a:avLst/>
          </a:prstGeom>
        </p:spPr>
      </p:pic>
      <p:sp>
        <p:nvSpPr>
          <p:cNvPr id="11" name="TextBox 10">
            <a:extLst>
              <a:ext uri="{FF2B5EF4-FFF2-40B4-BE49-F238E27FC236}">
                <a16:creationId xmlns:a16="http://schemas.microsoft.com/office/drawing/2014/main" id="{7A5833A0-DE4D-DBEE-2455-3B2F16E7D2F8}"/>
              </a:ext>
            </a:extLst>
          </p:cNvPr>
          <p:cNvSpPr txBox="1"/>
          <p:nvPr/>
        </p:nvSpPr>
        <p:spPr>
          <a:xfrm>
            <a:off x="365400" y="3895898"/>
            <a:ext cx="620820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latin typeface="Calibri"/>
                <a:cs typeface="Arial"/>
              </a:rPr>
              <a:t>A student measured the force exerted by different pairs of antagonistic muscles using a Newton scale. </a:t>
            </a:r>
          </a:p>
          <a:p>
            <a:endParaRPr lang="en-GB" sz="1200" dirty="0">
              <a:cs typeface="Calibri"/>
            </a:endParaRPr>
          </a:p>
          <a:p>
            <a:r>
              <a:rPr lang="en-GB" sz="1200" dirty="0">
                <a:latin typeface="Calibri"/>
                <a:cs typeface="Arial"/>
              </a:rPr>
              <a:t>1. Their quadricep exerted a force of 2000N. Complete the graph to show this, including adding axis labels.</a:t>
            </a:r>
          </a:p>
          <a:p>
            <a:endParaRPr lang="en-GB" sz="1200" dirty="0">
              <a:cs typeface="Arial"/>
            </a:endParaRPr>
          </a:p>
          <a:p>
            <a:endParaRPr lang="en-GB" sz="1200" dirty="0">
              <a:latin typeface="Calibri"/>
              <a:cs typeface="Arial"/>
            </a:endParaRPr>
          </a:p>
          <a:p>
            <a:endParaRPr lang="en-GB" sz="1200" dirty="0">
              <a:latin typeface="Calibri"/>
              <a:cs typeface="Arial"/>
            </a:endParaRPr>
          </a:p>
          <a:p>
            <a:endParaRPr lang="en-GB" sz="1200" dirty="0">
              <a:latin typeface="Calibri"/>
              <a:cs typeface="Calibri"/>
            </a:endParaRPr>
          </a:p>
          <a:p>
            <a:r>
              <a:rPr lang="en-GB" sz="1200" dirty="0">
                <a:latin typeface="Calibri"/>
                <a:cs typeface="Arial"/>
              </a:rPr>
              <a:t>2. </a:t>
            </a:r>
            <a:r>
              <a:rPr lang="en-GB" sz="1200" b="1" dirty="0">
                <a:latin typeface="Calibri"/>
                <a:cs typeface="Arial"/>
              </a:rPr>
              <a:t>Identify</a:t>
            </a:r>
            <a:r>
              <a:rPr lang="en-GB" sz="1200" dirty="0">
                <a:latin typeface="Calibri"/>
                <a:cs typeface="Arial"/>
              </a:rPr>
              <a:t> which antagonistic pair exerts the highest combined force.</a:t>
            </a:r>
          </a:p>
          <a:p>
            <a:endParaRPr lang="en-GB" sz="1200" dirty="0">
              <a:cs typeface="Arial"/>
            </a:endParaRPr>
          </a:p>
          <a:p>
            <a:endParaRPr lang="en-GB" sz="1200" dirty="0">
              <a:latin typeface="Calibri"/>
              <a:cs typeface="Arial"/>
            </a:endParaRPr>
          </a:p>
          <a:p>
            <a:endParaRPr lang="en-GB" sz="1200" dirty="0">
              <a:latin typeface="Calibri"/>
              <a:cs typeface="Arial"/>
            </a:endParaRPr>
          </a:p>
          <a:p>
            <a:endParaRPr lang="en-GB" sz="1200" dirty="0">
              <a:latin typeface="Calibri"/>
              <a:cs typeface="Arial"/>
            </a:endParaRPr>
          </a:p>
          <a:p>
            <a:endParaRPr lang="en-GB" sz="1200" dirty="0">
              <a:latin typeface="Calibri"/>
              <a:cs typeface="Calibri"/>
            </a:endParaRPr>
          </a:p>
          <a:p>
            <a:r>
              <a:rPr lang="en-GB" sz="1200" dirty="0">
                <a:latin typeface="Calibri"/>
                <a:cs typeface="Arial"/>
              </a:rPr>
              <a:t>3. Considering the </a:t>
            </a:r>
            <a:r>
              <a:rPr lang="en-GB" sz="1200" b="1" dirty="0">
                <a:latin typeface="Calibri"/>
                <a:cs typeface="Arial"/>
              </a:rPr>
              <a:t>function </a:t>
            </a:r>
            <a:r>
              <a:rPr lang="en-GB" sz="1200" dirty="0">
                <a:latin typeface="Calibri"/>
                <a:cs typeface="Arial"/>
              </a:rPr>
              <a:t>of this muscle pair, suggest why this is.</a:t>
            </a:r>
          </a:p>
          <a:p>
            <a:endParaRPr lang="en-GB" sz="1200" dirty="0">
              <a:latin typeface="Calibri"/>
              <a:cs typeface="Arial"/>
            </a:endParaRPr>
          </a:p>
          <a:p>
            <a:endParaRPr lang="en-GB" sz="1200" dirty="0">
              <a:latin typeface="Calibri"/>
              <a:cs typeface="Arial"/>
            </a:endParaRPr>
          </a:p>
          <a:p>
            <a:endParaRPr lang="en-GB" sz="1200" dirty="0">
              <a:latin typeface="Calibri"/>
              <a:cs typeface="Arial"/>
            </a:endParaRPr>
          </a:p>
          <a:p>
            <a:endParaRPr lang="en-GB" sz="1200" dirty="0">
              <a:latin typeface="Calibri"/>
              <a:cs typeface="Arial"/>
            </a:endParaRPr>
          </a:p>
        </p:txBody>
      </p:sp>
    </p:spTree>
    <p:extLst>
      <p:ext uri="{BB962C8B-B14F-4D97-AF65-F5344CB8AC3E}">
        <p14:creationId xmlns:p14="http://schemas.microsoft.com/office/powerpoint/2010/main" val="3440495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579111"/>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Additional space</a:t>
            </a:r>
            <a:endParaRPr lang="en-GB"/>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3524885"/>
            <a:ext cx="6466341" cy="6074675"/>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sp>
        <p:nvSpPr>
          <p:cNvPr id="7" name="Rectangle 6">
            <a:extLst>
              <a:ext uri="{FF2B5EF4-FFF2-40B4-BE49-F238E27FC236}">
                <a16:creationId xmlns:a16="http://schemas.microsoft.com/office/drawing/2014/main" id="{941DF07A-7A09-B862-F9DB-02BDE105DABD}"/>
              </a:ext>
            </a:extLst>
          </p:cNvPr>
          <p:cNvSpPr/>
          <p:nvPr/>
        </p:nvSpPr>
        <p:spPr>
          <a:xfrm>
            <a:off x="214085" y="218597"/>
            <a:ext cx="6466341" cy="321844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6C3AF010-8A62-9AC4-09CB-200EA2066F89}"/>
              </a:ext>
            </a:extLst>
          </p:cNvPr>
          <p:cNvSpPr txBox="1"/>
          <p:nvPr/>
        </p:nvSpPr>
        <p:spPr>
          <a:xfrm>
            <a:off x="265815" y="218596"/>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DF5BF58-630F-22AA-6DD4-D7494A863A51}"/>
              </a:ext>
            </a:extLst>
          </p:cNvPr>
          <p:cNvSpPr txBox="1"/>
          <p:nvPr/>
        </p:nvSpPr>
        <p:spPr>
          <a:xfrm>
            <a:off x="269240" y="587930"/>
            <a:ext cx="6396672" cy="2849113"/>
          </a:xfrm>
          <a:prstGeom prst="rect">
            <a:avLst/>
          </a:prstGeom>
          <a:noFill/>
        </p:spPr>
        <p:txBody>
          <a:bodyPr wrap="square" rtlCol="0">
            <a:spAutoFit/>
          </a:bodyPr>
          <a:lstStyle/>
          <a:p>
            <a:r>
              <a:rPr lang="en-GB" sz="1200"/>
              <a:t>Answer the core knowledge question below </a:t>
            </a:r>
            <a:r>
              <a:rPr lang="en-GB" sz="1200" i="1" u="sng"/>
              <a:t>in full sentences</a:t>
            </a:r>
          </a:p>
          <a:p>
            <a:endParaRPr lang="en-GB" sz="700" i="1" u="sng"/>
          </a:p>
          <a:p>
            <a:pPr>
              <a:lnSpc>
                <a:spcPct val="150000"/>
              </a:lnSpc>
            </a:pPr>
            <a:r>
              <a:rPr lang="en-GB" sz="120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a:t>2.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a:p>
            <a:pPr>
              <a:lnSpc>
                <a:spcPct val="150000"/>
              </a:lnSpc>
            </a:pPr>
            <a:r>
              <a:rPr lang="en-GB" sz="1200"/>
              <a:t>3.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p:txBody>
      </p:sp>
      <p:pic>
        <p:nvPicPr>
          <p:cNvPr id="12" name="Picture 1791846066" descr="A picture containing text, vector graphics&#10;&#10;Description automatically generated">
            <a:extLst>
              <a:ext uri="{FF2B5EF4-FFF2-40B4-BE49-F238E27FC236}">
                <a16:creationId xmlns:a16="http://schemas.microsoft.com/office/drawing/2014/main" id="{EFDF03FA-5DF8-B6D7-2293-0A72AC035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848" y="218596"/>
            <a:ext cx="566448" cy="8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882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GB" sz="33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Additional space</a:t>
            </a: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C89DEE-F932-FD26-3443-F9E151D02A2F}"/>
              </a:ext>
            </a:extLst>
          </p:cNvPr>
          <p:cNvPicPr>
            <a:picLocks noChangeAspect="1"/>
          </p:cNvPicPr>
          <p:nvPr/>
        </p:nvPicPr>
        <p:blipFill>
          <a:blip r:embed="rId2">
            <a:alphaModFix amt="5000"/>
          </a:blip>
          <a:stretch>
            <a:fillRect/>
          </a:stretch>
        </p:blipFill>
        <p:spPr>
          <a:xfrm>
            <a:off x="327843" y="645079"/>
            <a:ext cx="6352583" cy="2719052"/>
          </a:xfrm>
          <a:prstGeom prst="rect">
            <a:avLst/>
          </a:prstGeom>
        </p:spPr>
      </p:pic>
      <p:sp>
        <p:nvSpPr>
          <p:cNvPr id="3" name="Slide Number Placeholder 2">
            <a:extLst>
              <a:ext uri="{FF2B5EF4-FFF2-40B4-BE49-F238E27FC236}">
                <a16:creationId xmlns:a16="http://schemas.microsoft.com/office/drawing/2014/main" id="{F1B1E437-3D10-0E6E-E29D-1BF63680BEB5}"/>
              </a:ext>
            </a:extLst>
          </p:cNvPr>
          <p:cNvSpPr>
            <a:spLocks noGrp="1"/>
          </p:cNvSpPr>
          <p:nvPr>
            <p:ph type="sldNum" sz="quarter" idx="12"/>
          </p:nvPr>
        </p:nvSpPr>
        <p:spPr/>
        <p:txBody>
          <a:bodyPr/>
          <a:lstStyle/>
          <a:p>
            <a:fld id="{362E5E6D-3EB7-488C-996E-A22C004A3689}" type="slidenum">
              <a:rPr lang="en-GB" smtClean="0"/>
              <a:t>37</a:t>
            </a:fld>
            <a:endParaRPr lang="en-GB"/>
          </a:p>
        </p:txBody>
      </p:sp>
    </p:spTree>
    <p:extLst>
      <p:ext uri="{BB962C8B-B14F-4D97-AF65-F5344CB8AC3E}">
        <p14:creationId xmlns:p14="http://schemas.microsoft.com/office/powerpoint/2010/main" val="4192688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2945487"/>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2924764"/>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2973976"/>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2864756"/>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28599861"/>
              </p:ext>
            </p:extLst>
          </p:nvPr>
        </p:nvGraphicFramePr>
        <p:xfrm>
          <a:off x="239258" y="3393166"/>
          <a:ext cx="6437312" cy="1575301"/>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To be able to establish or indicate what something is.</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b="0" i="0">
                          <a:solidFill>
                            <a:schemeClr val="tx1"/>
                          </a:solidFill>
                          <a:effectLst/>
                          <a:latin typeface="+mn-lt"/>
                        </a:rPr>
                        <a:t>To say what something is like.</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a:solidFill>
                            <a:schemeClr val="tx1"/>
                          </a:solidFill>
                          <a:effectLst/>
                          <a:latin typeface="+mn-lt"/>
                        </a:rPr>
                        <a:t> The role or job something has.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775379"/>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24225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33" y="1675463"/>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239258" y="1197558"/>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306287" y="1492793"/>
            <a:ext cx="5152980" cy="1200329"/>
          </a:xfrm>
          <a:prstGeom prst="rect">
            <a:avLst/>
          </a:prstGeom>
          <a:noFill/>
        </p:spPr>
        <p:txBody>
          <a:bodyPr wrap="square" rtlCol="0">
            <a:spAutoFit/>
          </a:bodyPr>
          <a:lstStyle/>
          <a:p>
            <a:pPr marL="285750" indent="-285750">
              <a:buFont typeface="Arial" panose="020B0604020202020204" pitchFamily="34" charset="0"/>
              <a:buChar char="•"/>
            </a:pPr>
            <a:r>
              <a:rPr lang="en-GB" sz="1200"/>
              <a:t>The structure and function of the human skeleton including support, protection, movement and making blood cells. </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How the muscles and skeleton interact.</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The function of muscles and examples of antagonistic muscle pairs. </a:t>
            </a:r>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39258" y="82845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195829" y="504507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Lesson content</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1" name="TextBox 20">
            <a:extLst>
              <a:ext uri="{FF2B5EF4-FFF2-40B4-BE49-F238E27FC236}">
                <a16:creationId xmlns:a16="http://schemas.microsoft.com/office/drawing/2014/main" id="{BF8364F0-4210-D35B-4E13-3C621044089B}"/>
              </a:ext>
            </a:extLst>
          </p:cNvPr>
          <p:cNvSpPr txBox="1"/>
          <p:nvPr/>
        </p:nvSpPr>
        <p:spPr>
          <a:xfrm>
            <a:off x="224858" y="5416146"/>
            <a:ext cx="6437312" cy="433965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GB" sz="1200"/>
              <a:t>To be prefilled by teacher from PowerPoint*</a:t>
            </a:r>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99018" y="386770"/>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How are muscles and bones connected?</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2704558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372791" y="20268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Application of knowledge</a:t>
            </a:r>
            <a:endParaRPr lang="en-GB"/>
          </a:p>
        </p:txBody>
      </p:sp>
      <p:sp>
        <p:nvSpPr>
          <p:cNvPr id="5" name="TextBox 4">
            <a:extLst>
              <a:ext uri="{FF2B5EF4-FFF2-40B4-BE49-F238E27FC236}">
                <a16:creationId xmlns:a16="http://schemas.microsoft.com/office/drawing/2014/main" id="{9B93D694-1558-716C-B78A-3C8113C06964}"/>
              </a:ext>
            </a:extLst>
          </p:cNvPr>
          <p:cNvSpPr txBox="1"/>
          <p:nvPr/>
        </p:nvSpPr>
        <p:spPr>
          <a:xfrm>
            <a:off x="223153" y="661289"/>
            <a:ext cx="6437312" cy="6001643"/>
          </a:xfrm>
          <a:prstGeom prst="rect">
            <a:avLst/>
          </a:prstGeom>
          <a:noFill/>
          <a:ln>
            <a:solidFill>
              <a:schemeClr val="tx1"/>
            </a:solidFill>
          </a:ln>
        </p:spPr>
        <p:txBody>
          <a:bodyPr wrap="square" rtlCol="0">
            <a:spAutoFit/>
          </a:bodyPr>
          <a:lstStyle/>
          <a:p>
            <a:r>
              <a:rPr lang="en-GB" sz="1200"/>
              <a:t>Task 1: SLOP</a:t>
            </a:r>
          </a:p>
          <a:p>
            <a:endParaRPr lang="en-GB" sz="1200"/>
          </a:p>
          <a:p>
            <a:pPr marL="228600" indent="-228600">
              <a:buAutoNum type="arabicPeriod"/>
            </a:pPr>
            <a:r>
              <a:rPr lang="en-GB" sz="1200"/>
              <a:t>What is the name of the bones found in the lower arm?</a:t>
            </a:r>
          </a:p>
          <a:p>
            <a:pPr marL="228600" indent="-228600">
              <a:buAutoNum type="arabicPeriod"/>
            </a:pPr>
            <a:endParaRPr lang="en-GB" sz="1200"/>
          </a:p>
          <a:p>
            <a:pPr marL="228600" indent="-228600">
              <a:buAutoNum type="arabicPeriod"/>
            </a:pPr>
            <a:endParaRPr lang="en-GB" sz="1200"/>
          </a:p>
          <a:p>
            <a:pPr marL="228600" indent="-228600">
              <a:buAutoNum type="arabicPeriod"/>
            </a:pPr>
            <a:r>
              <a:rPr lang="en-GB" sz="1200"/>
              <a:t>Why do muscles need to work together to bring about movement?</a:t>
            </a:r>
          </a:p>
          <a:p>
            <a:pPr marL="228600" indent="-228600">
              <a:buAutoNum type="arabicPeriod"/>
            </a:pPr>
            <a:endParaRPr lang="en-GB" sz="1200"/>
          </a:p>
          <a:p>
            <a:pPr marL="228600" indent="-228600">
              <a:buAutoNum type="arabicPeriod"/>
            </a:pPr>
            <a:endParaRPr lang="en-GB" sz="1200"/>
          </a:p>
          <a:p>
            <a:pPr marL="228600" indent="-228600">
              <a:buAutoNum type="arabicPeriod"/>
            </a:pPr>
            <a:r>
              <a:rPr lang="en-GB" sz="1200"/>
              <a:t>What is the role of a tendon?</a:t>
            </a:r>
          </a:p>
          <a:p>
            <a:pPr marL="228600" indent="-228600">
              <a:buAutoNum type="arabicPeriod"/>
            </a:pPr>
            <a:endParaRPr lang="en-GB" sz="1200"/>
          </a:p>
          <a:p>
            <a:pPr marL="228600" indent="-228600">
              <a:buAutoNum type="arabicPeriod"/>
            </a:pPr>
            <a:endParaRPr lang="en-GB" sz="1200"/>
          </a:p>
          <a:p>
            <a:pPr marL="228600" indent="-228600">
              <a:buAutoNum type="arabicPeriod"/>
            </a:pPr>
            <a:r>
              <a:rPr lang="en-GB" sz="1200"/>
              <a:t>Why are dissections useful to scientists?</a:t>
            </a:r>
          </a:p>
          <a:p>
            <a:pPr marL="228600" indent="-228600">
              <a:buAutoNum type="arabicPeriod"/>
            </a:pPr>
            <a:endParaRPr lang="en-GB" sz="1200"/>
          </a:p>
          <a:p>
            <a:pPr marL="228600" indent="-228600">
              <a:buAutoNum type="arabicPeriod"/>
            </a:pPr>
            <a:endParaRPr lang="en-GB" sz="1200"/>
          </a:p>
          <a:p>
            <a:pPr marL="228600" indent="-228600">
              <a:buAutoNum type="arabicPeriod"/>
            </a:pPr>
            <a:r>
              <a:rPr lang="en-GB" sz="1200"/>
              <a:t>What safety precautions do you need to take when carrying out a dissection?</a:t>
            </a:r>
          </a:p>
          <a:p>
            <a:pPr marL="228600" indent="-228600">
              <a:buAutoNum type="arabicPeriod"/>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p:txBody>
      </p:sp>
      <p:sp>
        <p:nvSpPr>
          <p:cNvPr id="6" name="TextBox 5">
            <a:extLst>
              <a:ext uri="{FF2B5EF4-FFF2-40B4-BE49-F238E27FC236}">
                <a16:creationId xmlns:a16="http://schemas.microsoft.com/office/drawing/2014/main" id="{D1FF3E5C-1878-B2E1-00F1-B65710369122}"/>
              </a:ext>
            </a:extLst>
          </p:cNvPr>
          <p:cNvSpPr txBox="1"/>
          <p:nvPr/>
        </p:nvSpPr>
        <p:spPr>
          <a:xfrm>
            <a:off x="210344" y="3978118"/>
            <a:ext cx="6437312" cy="2862322"/>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GB" sz="1200"/>
          </a:p>
          <a:p>
            <a:r>
              <a:rPr lang="en-GB" sz="1200"/>
              <a:t>Task 2: Label what each part of the chicken wing represents in the human arm.</a:t>
            </a:r>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p:txBody>
      </p:sp>
      <p:sp>
        <p:nvSpPr>
          <p:cNvPr id="3" name="TextBox 2">
            <a:extLst>
              <a:ext uri="{FF2B5EF4-FFF2-40B4-BE49-F238E27FC236}">
                <a16:creationId xmlns:a16="http://schemas.microsoft.com/office/drawing/2014/main" id="{A2C54742-C497-FA52-B939-12B5A9EDC410}"/>
              </a:ext>
            </a:extLst>
          </p:cNvPr>
          <p:cNvSpPr txBox="1"/>
          <p:nvPr/>
        </p:nvSpPr>
        <p:spPr>
          <a:xfrm>
            <a:off x="199351" y="6887673"/>
            <a:ext cx="6437312" cy="2862322"/>
          </a:xfrm>
          <a:prstGeom prst="rect">
            <a:avLst/>
          </a:prstGeom>
          <a:noFill/>
          <a:ln>
            <a:solidFill>
              <a:schemeClr val="tx1"/>
            </a:solidFill>
          </a:ln>
        </p:spPr>
        <p:txBody>
          <a:bodyPr wrap="square" lIns="91440" tIns="45720" rIns="91440" bIns="45720" rtlCol="0" anchor="t">
            <a:spAutoFit/>
          </a:bodyPr>
          <a:lstStyle/>
          <a:p>
            <a:r>
              <a:rPr lang="en-GB" sz="1200" dirty="0"/>
              <a:t>Task 3: Complete a risk assessment for the dissection.</a:t>
            </a:r>
          </a:p>
          <a:p>
            <a:endParaRPr lang="en-GB" sz="1200" dirty="0">
              <a:cs typeface="Calibri"/>
            </a:endParaRPr>
          </a:p>
          <a:p>
            <a:endParaRPr lang="en-GB" sz="1200" dirty="0">
              <a:cs typeface="Calibri"/>
            </a:endParaRPr>
          </a:p>
          <a:p>
            <a:endParaRPr lang="en-GB" sz="1200" dirty="0">
              <a:cs typeface="Calibri"/>
            </a:endParaRPr>
          </a:p>
          <a:p>
            <a:endParaRPr lang="en-GB" sz="1200" dirty="0">
              <a:cs typeface="Calibri"/>
            </a:endParaRPr>
          </a:p>
          <a:p>
            <a:endParaRPr lang="en-GB" sz="1200" dirty="0">
              <a:cs typeface="Calibri"/>
            </a:endParaRPr>
          </a:p>
          <a:p>
            <a:endParaRPr lang="en-GB" sz="1200" dirty="0">
              <a:cs typeface="Calibri"/>
            </a:endParaRPr>
          </a:p>
          <a:p>
            <a:endParaRPr lang="en-GB" sz="1200" dirty="0">
              <a:cs typeface="Calibri"/>
            </a:endParaRPr>
          </a:p>
          <a:p>
            <a:endParaRPr lang="en-GB" sz="1200" dirty="0">
              <a:cs typeface="Calibri"/>
            </a:endParaRPr>
          </a:p>
          <a:p>
            <a:endParaRPr lang="en-GB" sz="1200" dirty="0">
              <a:cs typeface="Calibri"/>
            </a:endParaRPr>
          </a:p>
          <a:p>
            <a:endParaRPr lang="en-GB" sz="1200" dirty="0">
              <a:cs typeface="Calibri"/>
            </a:endParaRPr>
          </a:p>
          <a:p>
            <a:endParaRPr lang="en-GB" sz="1200" dirty="0">
              <a:cs typeface="Calibri"/>
            </a:endParaRPr>
          </a:p>
          <a:p>
            <a:endParaRPr lang="en-GB" sz="1200" dirty="0">
              <a:cs typeface="Calibri"/>
            </a:endParaRPr>
          </a:p>
          <a:p>
            <a:endParaRPr lang="en-GB" sz="1200" dirty="0">
              <a:cs typeface="Calibri"/>
            </a:endParaRPr>
          </a:p>
          <a:p>
            <a:endParaRPr lang="en-GB" sz="1200" dirty="0">
              <a:cs typeface="Calibri"/>
            </a:endParaRPr>
          </a:p>
        </p:txBody>
      </p:sp>
      <p:pic>
        <p:nvPicPr>
          <p:cNvPr id="2" name="Picture 1">
            <a:extLst>
              <a:ext uri="{FF2B5EF4-FFF2-40B4-BE49-F238E27FC236}">
                <a16:creationId xmlns:a16="http://schemas.microsoft.com/office/drawing/2014/main" id="{56EF4FF9-B5C1-F0A3-759F-2F063FF19B7C}"/>
              </a:ext>
            </a:extLst>
          </p:cNvPr>
          <p:cNvPicPr>
            <a:picLocks noChangeAspect="1"/>
          </p:cNvPicPr>
          <p:nvPr/>
        </p:nvPicPr>
        <p:blipFill>
          <a:blip r:embed="rId2"/>
          <a:stretch>
            <a:fillRect/>
          </a:stretch>
        </p:blipFill>
        <p:spPr>
          <a:xfrm>
            <a:off x="2838198" y="4759003"/>
            <a:ext cx="3571305" cy="1796507"/>
          </a:xfrm>
          <a:prstGeom prst="rect">
            <a:avLst/>
          </a:prstGeom>
        </p:spPr>
      </p:pic>
      <p:cxnSp>
        <p:nvCxnSpPr>
          <p:cNvPr id="8" name="Straight Arrow Connector 7">
            <a:extLst>
              <a:ext uri="{FF2B5EF4-FFF2-40B4-BE49-F238E27FC236}">
                <a16:creationId xmlns:a16="http://schemas.microsoft.com/office/drawing/2014/main" id="{68EB170F-8E32-A725-A85C-3898C3326541}"/>
              </a:ext>
            </a:extLst>
          </p:cNvPr>
          <p:cNvCxnSpPr>
            <a:cxnSpLocks/>
          </p:cNvCxnSpPr>
          <p:nvPr/>
        </p:nvCxnSpPr>
        <p:spPr>
          <a:xfrm flipV="1">
            <a:off x="1655679" y="5869725"/>
            <a:ext cx="2968171" cy="3316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E4EBEBA-7AE5-2F99-7133-DDD031204F0B}"/>
              </a:ext>
            </a:extLst>
          </p:cNvPr>
          <p:cNvCxnSpPr>
            <a:cxnSpLocks/>
          </p:cNvCxnSpPr>
          <p:nvPr/>
        </p:nvCxnSpPr>
        <p:spPr>
          <a:xfrm>
            <a:off x="1785257" y="4759003"/>
            <a:ext cx="2625044" cy="6502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BF4ED15-B15D-2DF6-5229-D0D96412A1DA}"/>
              </a:ext>
            </a:extLst>
          </p:cNvPr>
          <p:cNvCxnSpPr>
            <a:cxnSpLocks/>
          </p:cNvCxnSpPr>
          <p:nvPr/>
        </p:nvCxnSpPr>
        <p:spPr>
          <a:xfrm>
            <a:off x="1785257" y="5528131"/>
            <a:ext cx="1656552" cy="1013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AC677AF-DA68-304E-2033-EFB2A19443AD}"/>
              </a:ext>
            </a:extLst>
          </p:cNvPr>
          <p:cNvCxnSpPr>
            <a:cxnSpLocks/>
          </p:cNvCxnSpPr>
          <p:nvPr/>
        </p:nvCxnSpPr>
        <p:spPr>
          <a:xfrm flipV="1">
            <a:off x="2017486" y="6358384"/>
            <a:ext cx="1640117" cy="1452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34572137-DB10-5ACB-1015-1EB2B9DC7A58}"/>
              </a:ext>
            </a:extLst>
          </p:cNvPr>
          <p:cNvGraphicFramePr>
            <a:graphicFrameLocks noGrp="1"/>
          </p:cNvGraphicFramePr>
          <p:nvPr>
            <p:extLst>
              <p:ext uri="{D42A27DB-BD31-4B8C-83A1-F6EECF244321}">
                <p14:modId xmlns:p14="http://schemas.microsoft.com/office/powerpoint/2010/main" val="2031420306"/>
              </p:ext>
            </p:extLst>
          </p:nvPr>
        </p:nvGraphicFramePr>
        <p:xfrm>
          <a:off x="499680" y="7314368"/>
          <a:ext cx="5587866" cy="2443268"/>
        </p:xfrm>
        <a:graphic>
          <a:graphicData uri="http://schemas.openxmlformats.org/drawingml/2006/table">
            <a:tbl>
              <a:tblPr firstRow="1" bandRow="1">
                <a:tableStyleId>{5C22544A-7EE6-4342-B048-85BDC9FD1C3A}</a:tableStyleId>
              </a:tblPr>
              <a:tblGrid>
                <a:gridCol w="1862622">
                  <a:extLst>
                    <a:ext uri="{9D8B030D-6E8A-4147-A177-3AD203B41FA5}">
                      <a16:colId xmlns:a16="http://schemas.microsoft.com/office/drawing/2014/main" val="3981827262"/>
                    </a:ext>
                  </a:extLst>
                </a:gridCol>
                <a:gridCol w="1862622">
                  <a:extLst>
                    <a:ext uri="{9D8B030D-6E8A-4147-A177-3AD203B41FA5}">
                      <a16:colId xmlns:a16="http://schemas.microsoft.com/office/drawing/2014/main" val="1951983271"/>
                    </a:ext>
                  </a:extLst>
                </a:gridCol>
                <a:gridCol w="1862622">
                  <a:extLst>
                    <a:ext uri="{9D8B030D-6E8A-4147-A177-3AD203B41FA5}">
                      <a16:colId xmlns:a16="http://schemas.microsoft.com/office/drawing/2014/main" val="419985767"/>
                    </a:ext>
                  </a:extLst>
                </a:gridCol>
              </a:tblGrid>
              <a:tr h="610817">
                <a:tc>
                  <a:txBody>
                    <a:bodyPr/>
                    <a:lstStyle/>
                    <a:p>
                      <a:r>
                        <a:rPr lang="en-US" dirty="0"/>
                        <a:t>Hazard</a:t>
                      </a:r>
                    </a:p>
                  </a:txBody>
                  <a:tcPr/>
                </a:tc>
                <a:tc>
                  <a:txBody>
                    <a:bodyPr/>
                    <a:lstStyle/>
                    <a:p>
                      <a:r>
                        <a:rPr lang="en-US" dirty="0"/>
                        <a:t>Risk</a:t>
                      </a:r>
                    </a:p>
                  </a:txBody>
                  <a:tcPr/>
                </a:tc>
                <a:tc>
                  <a:txBody>
                    <a:bodyPr/>
                    <a:lstStyle/>
                    <a:p>
                      <a:r>
                        <a:rPr lang="en-US" dirty="0"/>
                        <a:t>Control Measures</a:t>
                      </a:r>
                    </a:p>
                  </a:txBody>
                  <a:tcPr/>
                </a:tc>
                <a:extLst>
                  <a:ext uri="{0D108BD9-81ED-4DB2-BD59-A6C34878D82A}">
                    <a16:rowId xmlns:a16="http://schemas.microsoft.com/office/drawing/2014/main" val="310501415"/>
                  </a:ext>
                </a:extLst>
              </a:tr>
              <a:tr h="610817">
                <a:tc>
                  <a:txBody>
                    <a:bodyPr/>
                    <a:lstStyle/>
                    <a:p>
                      <a:r>
                        <a:rPr lang="en-US" dirty="0"/>
                        <a:t>1.</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84439131"/>
                  </a:ext>
                </a:extLst>
              </a:tr>
              <a:tr h="610817">
                <a:tc>
                  <a:txBody>
                    <a:bodyPr/>
                    <a:lstStyle/>
                    <a:p>
                      <a:r>
                        <a:rPr lang="en-US" dirty="0"/>
                        <a:t>2.</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572448376"/>
                  </a:ext>
                </a:extLst>
              </a:tr>
              <a:tr h="610817">
                <a:tc>
                  <a:txBody>
                    <a:bodyPr/>
                    <a:lstStyle/>
                    <a:p>
                      <a:r>
                        <a:rPr lang="en-US" dirty="0"/>
                        <a:t>3.</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63361698"/>
                  </a:ext>
                </a:extLst>
              </a:tr>
            </a:tbl>
          </a:graphicData>
        </a:graphic>
      </p:graphicFrame>
    </p:spTree>
    <p:extLst>
      <p:ext uri="{BB962C8B-B14F-4D97-AF65-F5344CB8AC3E}">
        <p14:creationId xmlns:p14="http://schemas.microsoft.com/office/powerpoint/2010/main" val="770606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7" y="128890"/>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u="sng" dirty="0">
                <a:latin typeface="+mn-lt"/>
              </a:rPr>
              <a:t>Academic language</a:t>
            </a:r>
            <a:endParaRPr lang="en-GB" dirty="0">
              <a:latin typeface="+mn-lt"/>
            </a:endParaRPr>
          </a:p>
        </p:txBody>
      </p:sp>
      <p:graphicFrame>
        <p:nvGraphicFramePr>
          <p:cNvPr id="10" name="Table 9">
            <a:extLst>
              <a:ext uri="{FF2B5EF4-FFF2-40B4-BE49-F238E27FC236}">
                <a16:creationId xmlns:a16="http://schemas.microsoft.com/office/drawing/2014/main" id="{BCFDB06F-917D-1C15-E5C6-B1DE94C755FE}"/>
              </a:ext>
            </a:extLst>
          </p:cNvPr>
          <p:cNvGraphicFramePr>
            <a:graphicFrameLocks noGrp="1"/>
          </p:cNvGraphicFramePr>
          <p:nvPr>
            <p:extLst>
              <p:ext uri="{D42A27DB-BD31-4B8C-83A1-F6EECF244321}">
                <p14:modId xmlns:p14="http://schemas.microsoft.com/office/powerpoint/2010/main" val="2774084784"/>
              </p:ext>
            </p:extLst>
          </p:nvPr>
        </p:nvGraphicFramePr>
        <p:xfrm>
          <a:off x="210343" y="752533"/>
          <a:ext cx="6437312" cy="8193574"/>
        </p:xfrm>
        <a:graphic>
          <a:graphicData uri="http://schemas.openxmlformats.org/drawingml/2006/table">
            <a:tbl>
              <a:tblPr firstRow="1" firstCol="1" bandRow="1">
                <a:tableStyleId>{5C22544A-7EE6-4342-B048-85BDC9FD1C3A}</a:tableStyleId>
              </a:tblPr>
              <a:tblGrid>
                <a:gridCol w="2075656">
                  <a:extLst>
                    <a:ext uri="{9D8B030D-6E8A-4147-A177-3AD203B41FA5}">
                      <a16:colId xmlns:a16="http://schemas.microsoft.com/office/drawing/2014/main" val="3614648286"/>
                    </a:ext>
                  </a:extLst>
                </a:gridCol>
                <a:gridCol w="4361656">
                  <a:extLst>
                    <a:ext uri="{9D8B030D-6E8A-4147-A177-3AD203B41FA5}">
                      <a16:colId xmlns:a16="http://schemas.microsoft.com/office/drawing/2014/main" val="285689622"/>
                    </a:ext>
                  </a:extLst>
                </a:gridCol>
              </a:tblGrid>
              <a:tr h="356764">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282775">
                <a:tc>
                  <a:txBody>
                    <a:bodyPr/>
                    <a:lstStyle/>
                    <a:p>
                      <a:pPr algn="l" rtl="0" fontAlgn="base"/>
                      <a:r>
                        <a:rPr lang="en-GB" sz="1200" b="0" i="0" dirty="0">
                          <a:solidFill>
                            <a:schemeClr val="tx1"/>
                          </a:solidFill>
                          <a:effectLst/>
                          <a:latin typeface="+mn-lt"/>
                        </a:rPr>
                        <a:t>Cell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The fundamental unit of living organisms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423080">
                <a:tc>
                  <a:txBody>
                    <a:bodyPr/>
                    <a:lstStyle/>
                    <a:p>
                      <a:pPr algn="l" rtl="0" fontAlgn="base"/>
                      <a:r>
                        <a:rPr lang="en-GB" sz="1200" b="0" i="0">
                          <a:solidFill>
                            <a:schemeClr val="tx1"/>
                          </a:solidFill>
                          <a:effectLst/>
                          <a:latin typeface="+mn-lt"/>
                        </a:rPr>
                        <a:t>Cell Membrane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barrier between the internal cell and it’s surroundings that controls the movement of substances into and out of the cell.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r h="293427">
                <a:tc>
                  <a:txBody>
                    <a:bodyPr/>
                    <a:lstStyle/>
                    <a:p>
                      <a:pPr algn="l" rtl="0" fontAlgn="base"/>
                      <a:r>
                        <a:rPr lang="en-GB" sz="1200" b="0" i="0">
                          <a:solidFill>
                            <a:schemeClr val="tx1"/>
                          </a:solidFill>
                          <a:effectLst/>
                          <a:latin typeface="+mn-lt"/>
                        </a:rPr>
                        <a:t>Cytoplasm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jelly-like fluid inside the cell that is the site of chemical reactions.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0496874"/>
                  </a:ext>
                </a:extLst>
              </a:tr>
              <a:tr h="423080">
                <a:tc>
                  <a:txBody>
                    <a:bodyPr/>
                    <a:lstStyle/>
                    <a:p>
                      <a:pPr algn="l" rtl="0" fontAlgn="base"/>
                      <a:r>
                        <a:rPr lang="en-GB" sz="1200" b="0" i="0">
                          <a:solidFill>
                            <a:schemeClr val="tx1"/>
                          </a:solidFill>
                          <a:effectLst/>
                          <a:latin typeface="+mn-lt"/>
                        </a:rPr>
                        <a:t>Nucleus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large sub-cellular structure that contains the DNA/Genetic Material needed to control the cell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8460846"/>
                  </a:ext>
                </a:extLst>
              </a:tr>
              <a:tr h="252483">
                <a:tc>
                  <a:txBody>
                    <a:bodyPr/>
                    <a:lstStyle/>
                    <a:p>
                      <a:pPr algn="l" rtl="0" fontAlgn="base"/>
                      <a:r>
                        <a:rPr lang="en-GB" sz="1200" b="0" i="0">
                          <a:solidFill>
                            <a:schemeClr val="tx1"/>
                          </a:solidFill>
                          <a:effectLst/>
                          <a:latin typeface="+mn-lt"/>
                        </a:rPr>
                        <a:t>Mitochondria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sub-cellular structure that transfers/releases energy for the cell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5530669"/>
                  </a:ext>
                </a:extLst>
              </a:tr>
              <a:tr h="278414">
                <a:tc>
                  <a:txBody>
                    <a:bodyPr/>
                    <a:lstStyle/>
                    <a:p>
                      <a:pPr algn="l" rtl="0" fontAlgn="base"/>
                      <a:r>
                        <a:rPr lang="en-GB" sz="1200" b="0" i="0">
                          <a:solidFill>
                            <a:schemeClr val="tx1"/>
                          </a:solidFill>
                          <a:effectLst/>
                          <a:latin typeface="+mn-lt"/>
                        </a:rPr>
                        <a:t>Unicellular/Multicellular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An organism that is made of one cell only/many kinds of cells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3010646"/>
                  </a:ext>
                </a:extLst>
              </a:tr>
              <a:tr h="436728">
                <a:tc>
                  <a:txBody>
                    <a:bodyPr/>
                    <a:lstStyle/>
                    <a:p>
                      <a:pPr algn="l" rtl="0" fontAlgn="base"/>
                      <a:r>
                        <a:rPr lang="en-GB" sz="1200" b="0" i="0">
                          <a:solidFill>
                            <a:schemeClr val="tx1"/>
                          </a:solidFill>
                          <a:effectLst/>
                          <a:latin typeface="+mn-lt"/>
                        </a:rPr>
                        <a:t>Tissues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part of an organ that is formed of many similar cells carrying out a similar function.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0195687"/>
                  </a:ext>
                </a:extLst>
              </a:tr>
              <a:tr h="457200">
                <a:tc>
                  <a:txBody>
                    <a:bodyPr/>
                    <a:lstStyle/>
                    <a:p>
                      <a:pPr algn="l" rtl="0" fontAlgn="base"/>
                      <a:r>
                        <a:rPr lang="en-GB" sz="1200" b="0" i="0">
                          <a:solidFill>
                            <a:schemeClr val="tx1"/>
                          </a:solidFill>
                          <a:effectLst/>
                          <a:latin typeface="+mn-lt"/>
                        </a:rPr>
                        <a:t>Microscope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piece of equipment (apparatus) that is used to see microscope objects – things that are too small to see with the naked eye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8867762"/>
                  </a:ext>
                </a:extLst>
              </a:tr>
              <a:tr h="436728">
                <a:tc>
                  <a:txBody>
                    <a:bodyPr/>
                    <a:lstStyle/>
                    <a:p>
                      <a:pPr algn="l" rtl="0" fontAlgn="base"/>
                      <a:r>
                        <a:rPr lang="en-GB" sz="1200" b="0" i="0" dirty="0">
                          <a:solidFill>
                            <a:schemeClr val="tx1"/>
                          </a:solidFill>
                          <a:effectLst/>
                          <a:latin typeface="+mn-lt"/>
                        </a:rPr>
                        <a:t>Specimen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The terms used to describe something that we might observe under a microscope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8583620"/>
                  </a:ext>
                </a:extLst>
              </a:tr>
              <a:tr h="443552">
                <a:tc>
                  <a:txBody>
                    <a:bodyPr/>
                    <a:lstStyle/>
                    <a:p>
                      <a:pPr algn="l" rtl="0" fontAlgn="base"/>
                      <a:r>
                        <a:rPr lang="en-GB" sz="1200" b="0" i="0">
                          <a:solidFill>
                            <a:schemeClr val="tx1"/>
                          </a:solidFill>
                          <a:effectLst/>
                          <a:latin typeface="+mn-lt"/>
                        </a:rPr>
                        <a:t>Eyepiece Lens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The part of the microscope that the user puts their eye to that magnifies the image of the specimen you are observing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5475748"/>
                  </a:ext>
                </a:extLst>
              </a:tr>
              <a:tr h="477671">
                <a:tc>
                  <a:txBody>
                    <a:bodyPr/>
                    <a:lstStyle/>
                    <a:p>
                      <a:pPr algn="l" rtl="0" fontAlgn="base"/>
                      <a:r>
                        <a:rPr lang="en-GB" sz="1200" b="0" i="0">
                          <a:solidFill>
                            <a:schemeClr val="tx1"/>
                          </a:solidFill>
                          <a:effectLst/>
                          <a:latin typeface="+mn-lt"/>
                        </a:rPr>
                        <a:t>Objective Lens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One of three or four lenses of the microscope that are closest to the specimen to help magnify the image by different amounts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4502750"/>
                  </a:ext>
                </a:extLst>
              </a:tr>
              <a:tr h="409433">
                <a:tc>
                  <a:txBody>
                    <a:bodyPr/>
                    <a:lstStyle/>
                    <a:p>
                      <a:pPr algn="l" rtl="0" fontAlgn="base"/>
                      <a:r>
                        <a:rPr lang="en-GB" sz="1200" b="0" i="0">
                          <a:solidFill>
                            <a:schemeClr val="tx1"/>
                          </a:solidFill>
                          <a:effectLst/>
                          <a:latin typeface="+mn-lt"/>
                        </a:rPr>
                        <a:t>Cover Slip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very small, thin piece of glass that is put on top of a specimen before viewed under a microscope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0191094"/>
                  </a:ext>
                </a:extLst>
              </a:tr>
              <a:tr h="429905">
                <a:tc>
                  <a:txBody>
                    <a:bodyPr/>
                    <a:lstStyle/>
                    <a:p>
                      <a:pPr algn="l" rtl="0" fontAlgn="base"/>
                      <a:r>
                        <a:rPr lang="en-GB" sz="1200" b="0" i="0">
                          <a:solidFill>
                            <a:schemeClr val="tx1"/>
                          </a:solidFill>
                          <a:effectLst/>
                          <a:latin typeface="+mn-lt"/>
                        </a:rPr>
                        <a:t>Methylene Blue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chemical that is used to stain animal cells so you can see some of the key features better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3567552"/>
                  </a:ext>
                </a:extLst>
              </a:tr>
              <a:tr h="436729">
                <a:tc>
                  <a:txBody>
                    <a:bodyPr/>
                    <a:lstStyle/>
                    <a:p>
                      <a:pPr algn="l" rtl="0" fontAlgn="base"/>
                      <a:r>
                        <a:rPr lang="en-GB" sz="1200" b="0" i="0">
                          <a:solidFill>
                            <a:schemeClr val="tx1"/>
                          </a:solidFill>
                          <a:effectLst/>
                          <a:latin typeface="+mn-lt"/>
                        </a:rPr>
                        <a:t>Biomechanics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The understanding of how living organisms move, including the structures that help them do so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2710999"/>
                  </a:ext>
                </a:extLst>
              </a:tr>
              <a:tr h="457200">
                <a:tc>
                  <a:txBody>
                    <a:bodyPr/>
                    <a:lstStyle/>
                    <a:p>
                      <a:pPr algn="l" rtl="0" fontAlgn="base"/>
                      <a:r>
                        <a:rPr lang="en-GB" sz="1200" b="0" i="0">
                          <a:solidFill>
                            <a:schemeClr val="tx1"/>
                          </a:solidFill>
                          <a:effectLst/>
                          <a:latin typeface="+mn-lt"/>
                        </a:rPr>
                        <a:t>Antagonistic Muscles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pair of muscles that work together to bring about movement at a joint (E.g.: Biceps and Triceps)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1128725"/>
                  </a:ext>
                </a:extLst>
              </a:tr>
              <a:tr h="286603">
                <a:tc>
                  <a:txBody>
                    <a:bodyPr/>
                    <a:lstStyle/>
                    <a:p>
                      <a:pPr algn="l" rtl="0" fontAlgn="base"/>
                      <a:r>
                        <a:rPr lang="en-GB" sz="1200" b="0" i="0">
                          <a:solidFill>
                            <a:schemeClr val="tx1"/>
                          </a:solidFill>
                          <a:effectLst/>
                          <a:latin typeface="+mn-lt"/>
                        </a:rPr>
                        <a:t>Tendon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dirty="0">
                          <a:solidFill>
                            <a:schemeClr val="tx1"/>
                          </a:solidFill>
                          <a:effectLst/>
                          <a:latin typeface="+mn-lt"/>
                        </a:rPr>
                        <a:t>A strong tissue that connects a muscle to a bone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9651839"/>
                  </a:ext>
                </a:extLst>
              </a:tr>
              <a:tr h="386098">
                <a:tc>
                  <a:txBody>
                    <a:bodyPr/>
                    <a:lstStyle/>
                    <a:p>
                      <a:pPr algn="l" rtl="0" fontAlgn="base"/>
                      <a:r>
                        <a:rPr lang="en-GB" sz="1200" b="0" i="0" dirty="0">
                          <a:solidFill>
                            <a:schemeClr val="tx1"/>
                          </a:solidFill>
                          <a:effectLst/>
                          <a:latin typeface="+mn-lt"/>
                        </a:rPr>
                        <a:t>Biomedical science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dirty="0"/>
                        <a:t>This is the study of how the human body works, what can go wrong, and how to fix it. It involves looking at cells, tissues, and organs to understand diseases and develop new treatments</a:t>
                      </a:r>
                      <a:endParaRPr lang="en-GB" sz="1200" b="0" i="0" dirty="0">
                        <a:solidFill>
                          <a:schemeClr val="tx1"/>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6432611"/>
                  </a:ext>
                </a:extLst>
              </a:tr>
              <a:tr h="219729">
                <a:tc>
                  <a:txBody>
                    <a:bodyPr/>
                    <a:lstStyle/>
                    <a:p>
                      <a:pPr algn="l" rtl="0" fontAlgn="base"/>
                      <a:r>
                        <a:rPr lang="en-GB" sz="1200" b="0" i="0" dirty="0">
                          <a:solidFill>
                            <a:schemeClr val="tx1"/>
                          </a:solidFill>
                          <a:effectLst/>
                          <a:latin typeface="+mn-lt"/>
                        </a:rPr>
                        <a:t>Function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dirty="0"/>
                        <a:t>The specific job or role that something has.</a:t>
                      </a:r>
                      <a:endParaRPr lang="en-GB" sz="1200" b="0" i="0" dirty="0">
                        <a:solidFill>
                          <a:schemeClr val="tx1"/>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5900089"/>
                  </a:ext>
                </a:extLst>
              </a:tr>
              <a:tr h="386098">
                <a:tc>
                  <a:txBody>
                    <a:bodyPr/>
                    <a:lstStyle/>
                    <a:p>
                      <a:pPr algn="l" rtl="0" fontAlgn="base"/>
                      <a:r>
                        <a:rPr lang="en-GB" sz="1200" b="0" i="0" dirty="0">
                          <a:solidFill>
                            <a:schemeClr val="tx1"/>
                          </a:solidFill>
                          <a:effectLst/>
                          <a:latin typeface="+mn-lt"/>
                        </a:rPr>
                        <a:t>Specialised cell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dirty="0"/>
                        <a:t>A cell that has a unique shape and features to perform a specific job in the body. </a:t>
                      </a:r>
                      <a:endParaRPr lang="en-GB" sz="1200" b="0" i="0" dirty="0">
                        <a:solidFill>
                          <a:schemeClr val="tx1"/>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2728149"/>
                  </a:ext>
                </a:extLst>
              </a:tr>
            </a:tbl>
          </a:graphicData>
        </a:graphic>
      </p:graphicFrame>
    </p:spTree>
    <p:extLst>
      <p:ext uri="{BB962C8B-B14F-4D97-AF65-F5344CB8AC3E}">
        <p14:creationId xmlns:p14="http://schemas.microsoft.com/office/powerpoint/2010/main" val="513382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579111"/>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Additional space</a:t>
            </a:r>
            <a:endParaRPr lang="en-GB"/>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3524885"/>
            <a:ext cx="6466341" cy="6074675"/>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sp>
        <p:nvSpPr>
          <p:cNvPr id="7" name="Rectangle 6">
            <a:extLst>
              <a:ext uri="{FF2B5EF4-FFF2-40B4-BE49-F238E27FC236}">
                <a16:creationId xmlns:a16="http://schemas.microsoft.com/office/drawing/2014/main" id="{941DF07A-7A09-B862-F9DB-02BDE105DABD}"/>
              </a:ext>
            </a:extLst>
          </p:cNvPr>
          <p:cNvSpPr/>
          <p:nvPr/>
        </p:nvSpPr>
        <p:spPr>
          <a:xfrm>
            <a:off x="214085" y="218597"/>
            <a:ext cx="6466341" cy="321844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6C3AF010-8A62-9AC4-09CB-200EA2066F89}"/>
              </a:ext>
            </a:extLst>
          </p:cNvPr>
          <p:cNvSpPr txBox="1"/>
          <p:nvPr/>
        </p:nvSpPr>
        <p:spPr>
          <a:xfrm>
            <a:off x="265815" y="218596"/>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DF5BF58-630F-22AA-6DD4-D7494A863A51}"/>
              </a:ext>
            </a:extLst>
          </p:cNvPr>
          <p:cNvSpPr txBox="1"/>
          <p:nvPr/>
        </p:nvSpPr>
        <p:spPr>
          <a:xfrm>
            <a:off x="269240" y="587930"/>
            <a:ext cx="6396672" cy="2849113"/>
          </a:xfrm>
          <a:prstGeom prst="rect">
            <a:avLst/>
          </a:prstGeom>
          <a:noFill/>
        </p:spPr>
        <p:txBody>
          <a:bodyPr wrap="square" rtlCol="0">
            <a:spAutoFit/>
          </a:bodyPr>
          <a:lstStyle/>
          <a:p>
            <a:r>
              <a:rPr lang="en-GB" sz="1200"/>
              <a:t>Answer the core knowledge question below </a:t>
            </a:r>
            <a:r>
              <a:rPr lang="en-GB" sz="1200" i="1" u="sng"/>
              <a:t>in full sentences</a:t>
            </a:r>
          </a:p>
          <a:p>
            <a:endParaRPr lang="en-GB" sz="700" i="1" u="sng"/>
          </a:p>
          <a:p>
            <a:pPr>
              <a:lnSpc>
                <a:spcPct val="150000"/>
              </a:lnSpc>
            </a:pPr>
            <a:r>
              <a:rPr lang="en-GB" sz="120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a:t>2.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a:p>
            <a:pPr>
              <a:lnSpc>
                <a:spcPct val="150000"/>
              </a:lnSpc>
            </a:pPr>
            <a:r>
              <a:rPr lang="en-GB" sz="1200"/>
              <a:t>3.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p:txBody>
      </p:sp>
      <p:pic>
        <p:nvPicPr>
          <p:cNvPr id="12" name="Picture 1791846066" descr="A picture containing text, vector graphics&#10;&#10;Description automatically generated">
            <a:extLst>
              <a:ext uri="{FF2B5EF4-FFF2-40B4-BE49-F238E27FC236}">
                <a16:creationId xmlns:a16="http://schemas.microsoft.com/office/drawing/2014/main" id="{EFDF03FA-5DF8-B6D7-2293-0A72AC035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848" y="218596"/>
            <a:ext cx="566448" cy="8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967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GB" sz="33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Additional space</a:t>
            </a: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C89DEE-F932-FD26-3443-F9E151D02A2F}"/>
              </a:ext>
            </a:extLst>
          </p:cNvPr>
          <p:cNvPicPr>
            <a:picLocks noChangeAspect="1"/>
          </p:cNvPicPr>
          <p:nvPr/>
        </p:nvPicPr>
        <p:blipFill>
          <a:blip r:embed="rId2">
            <a:alphaModFix amt="5000"/>
          </a:blip>
          <a:stretch>
            <a:fillRect/>
          </a:stretch>
        </p:blipFill>
        <p:spPr>
          <a:xfrm>
            <a:off x="327843" y="645079"/>
            <a:ext cx="6352583" cy="2719052"/>
          </a:xfrm>
          <a:prstGeom prst="rect">
            <a:avLst/>
          </a:prstGeom>
        </p:spPr>
      </p:pic>
      <p:sp>
        <p:nvSpPr>
          <p:cNvPr id="3" name="Slide Number Placeholder 2">
            <a:extLst>
              <a:ext uri="{FF2B5EF4-FFF2-40B4-BE49-F238E27FC236}">
                <a16:creationId xmlns:a16="http://schemas.microsoft.com/office/drawing/2014/main" id="{F1B1E437-3D10-0E6E-E29D-1BF63680BEB5}"/>
              </a:ext>
            </a:extLst>
          </p:cNvPr>
          <p:cNvSpPr>
            <a:spLocks noGrp="1"/>
          </p:cNvSpPr>
          <p:nvPr>
            <p:ph type="sldNum" sz="quarter" idx="12"/>
          </p:nvPr>
        </p:nvSpPr>
        <p:spPr/>
        <p:txBody>
          <a:bodyPr/>
          <a:lstStyle/>
          <a:p>
            <a:fld id="{362E5E6D-3EB7-488C-996E-A22C004A3689}" type="slidenum">
              <a:rPr lang="en-GB" smtClean="0"/>
              <a:t>41</a:t>
            </a:fld>
            <a:endParaRPr lang="en-GB"/>
          </a:p>
        </p:txBody>
      </p:sp>
    </p:spTree>
    <p:extLst>
      <p:ext uri="{BB962C8B-B14F-4D97-AF65-F5344CB8AC3E}">
        <p14:creationId xmlns:p14="http://schemas.microsoft.com/office/powerpoint/2010/main" val="1787005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1800-1BA5-7556-26A8-EFBC4BB934AA}"/>
              </a:ext>
            </a:extLst>
          </p:cNvPr>
          <p:cNvSpPr>
            <a:spLocks noGrp="1"/>
          </p:cNvSpPr>
          <p:nvPr>
            <p:ph type="title"/>
          </p:nvPr>
        </p:nvSpPr>
        <p:spPr>
          <a:xfrm>
            <a:off x="210230" y="436835"/>
            <a:ext cx="6647769" cy="703058"/>
          </a:xfrm>
        </p:spPr>
        <p:txBody>
          <a:bodyPr>
            <a:normAutofit/>
          </a:bodyPr>
          <a:lstStyle/>
          <a:p>
            <a:r>
              <a:rPr lang="en-GB" sz="1600" dirty="0">
                <a:latin typeface="+mn-lt"/>
              </a:rPr>
              <a:t>Title: __________________________________________________________</a:t>
            </a:r>
            <a:br>
              <a:rPr lang="en-GB" sz="1600" dirty="0">
                <a:latin typeface="+mn-lt"/>
              </a:rPr>
            </a:br>
            <a:endParaRPr lang="en-GB" sz="1600" dirty="0">
              <a:latin typeface="+mn-lt"/>
            </a:endParaRPr>
          </a:p>
        </p:txBody>
      </p:sp>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3119073"/>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3098350"/>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3147562"/>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3038342"/>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2088060579"/>
              </p:ext>
            </p:extLst>
          </p:nvPr>
        </p:nvGraphicFramePr>
        <p:xfrm>
          <a:off x="200838" y="3566754"/>
          <a:ext cx="6437312" cy="1935430"/>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t"/>
                      <a:endParaRPr lang="en-GB" sz="1400" i="0">
                        <a:solidFill>
                          <a:schemeClr val="tx1"/>
                        </a:solidFill>
                        <a:effectLst/>
                        <a:latin typeface="+mn-lt"/>
                      </a:endParaRPr>
                    </a:p>
                    <a:p>
                      <a:pPr algn="l" rtl="0" fontAlgn="base"/>
                      <a:r>
                        <a:rPr lang="en-GB" sz="1400" b="0" i="0">
                          <a:solidFill>
                            <a:schemeClr val="tx1"/>
                          </a:solidFill>
                          <a:effectLst/>
                          <a:latin typeface="+mn-lt"/>
                        </a:rPr>
                        <a:t>Be able establish or indicate what something 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t"/>
                      <a:endParaRPr lang="en-GB" sz="1400" i="0">
                        <a:solidFill>
                          <a:schemeClr val="tx1"/>
                        </a:solidFill>
                        <a:effectLst/>
                        <a:latin typeface="+mn-lt"/>
                      </a:endParaRPr>
                    </a:p>
                    <a:p>
                      <a:pPr algn="l" rtl="0" fontAlgn="base"/>
                      <a:r>
                        <a:rPr lang="en-GB" sz="1400" b="0" i="0">
                          <a:solidFill>
                            <a:schemeClr val="tx1"/>
                          </a:solidFill>
                          <a:effectLst/>
                          <a:latin typeface="+mn-lt"/>
                        </a:rPr>
                        <a:t>The role or job something has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t"/>
                      <a:endParaRPr lang="en-GB" sz="1400" i="0">
                        <a:solidFill>
                          <a:schemeClr val="tx1"/>
                        </a:solidFill>
                        <a:effectLst/>
                        <a:latin typeface="+mn-lt"/>
                      </a:endParaRPr>
                    </a:p>
                    <a:p>
                      <a:pPr algn="l" rtl="0" fontAlgn="base"/>
                      <a:r>
                        <a:rPr lang="en-GB" sz="1400" b="0" i="0">
                          <a:solidFill>
                            <a:schemeClr val="tx1"/>
                          </a:solidFill>
                          <a:effectLst/>
                          <a:latin typeface="+mn-lt"/>
                        </a:rPr>
                        <a:t>To say what something is like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210229" y="935077"/>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327205"/>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33" y="1760417"/>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398733" y="1296132"/>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10228" y="951151"/>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239258" y="5567225"/>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Lesson content</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1" name="TextBox 20">
            <a:extLst>
              <a:ext uri="{FF2B5EF4-FFF2-40B4-BE49-F238E27FC236}">
                <a16:creationId xmlns:a16="http://schemas.microsoft.com/office/drawing/2014/main" id="{BF8364F0-4210-D35B-4E13-3C621044089B}"/>
              </a:ext>
            </a:extLst>
          </p:cNvPr>
          <p:cNvSpPr txBox="1"/>
          <p:nvPr/>
        </p:nvSpPr>
        <p:spPr>
          <a:xfrm>
            <a:off x="239258" y="5977535"/>
            <a:ext cx="6437312" cy="3600986"/>
          </a:xfrm>
          <a:prstGeom prst="rect">
            <a:avLst/>
          </a:prstGeom>
          <a:noFill/>
          <a:ln>
            <a:solidFill>
              <a:schemeClr val="tx1"/>
            </a:solidFill>
          </a:ln>
        </p:spPr>
        <p:txBody>
          <a:bodyPr wrap="square" rtlCol="0">
            <a:spAutoFit/>
          </a:bodyPr>
          <a:lstStyle/>
          <a:p>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210229" y="100834"/>
            <a:ext cx="5915025" cy="454529"/>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a:cs typeface="Calibri"/>
              </a:rPr>
              <a:t>Lesson 10</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9" name="Rectangle 3">
            <a:extLst>
              <a:ext uri="{FF2B5EF4-FFF2-40B4-BE49-F238E27FC236}">
                <a16:creationId xmlns:a16="http://schemas.microsoft.com/office/drawing/2014/main" id="{0E9B5C6E-BC96-948F-40F8-FDEE03CE4264}"/>
              </a:ext>
            </a:extLst>
          </p:cNvPr>
          <p:cNvSpPr>
            <a:spLocks noChangeArrowheads="1"/>
          </p:cNvSpPr>
          <p:nvPr/>
        </p:nvSpPr>
        <p:spPr bwMode="auto">
          <a:xfrm>
            <a:off x="1177992" y="1631413"/>
            <a:ext cx="455984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Calibri"/>
                <a:ea typeface="Calibri"/>
                <a:cs typeface="Calibri"/>
              </a:rPr>
              <a:t>Some areas of strength and weakness in this unit</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a:solidFill>
                <a:srgbClr val="000000"/>
              </a:solidFill>
              <a:latin typeface="Calibri" panose="020F0502020204030204" pitchFamily="34" charset="0"/>
              <a:cs typeface="Calibri" panose="020F05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a:buChar char="•"/>
              <a:tabLst/>
            </a:pPr>
            <a:r>
              <a:rPr lang="en-GB" altLang="en-US" sz="1200">
                <a:solidFill>
                  <a:srgbClr val="000000"/>
                </a:solidFill>
                <a:latin typeface="Calibri" panose="020F0502020204030204" pitchFamily="34" charset="0"/>
                <a:cs typeface="Calibri" panose="020F0502020204030204" pitchFamily="34" charset="0"/>
              </a:rPr>
              <a:t>About moral dilemmas to do with this unit on cells</a:t>
            </a:r>
            <a:endParaRPr lang="en-GB" altLang="en-US" sz="12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a:ln>
                <a:noFill/>
              </a:ln>
              <a:solidFill>
                <a:schemeClr val="tx1"/>
              </a:solidFill>
              <a:effectLst/>
            </a:endParaRPr>
          </a:p>
        </p:txBody>
      </p:sp>
      <p:sp>
        <p:nvSpPr>
          <p:cNvPr id="13" name="Rectangle 2">
            <a:extLst>
              <a:ext uri="{FF2B5EF4-FFF2-40B4-BE49-F238E27FC236}">
                <a16:creationId xmlns:a16="http://schemas.microsoft.com/office/drawing/2014/main" id="{F33D511A-305A-480F-EBF9-9B9DEE0E9127}"/>
              </a:ext>
            </a:extLst>
          </p:cNvPr>
          <p:cNvSpPr>
            <a:spLocks noChangeArrowheads="1"/>
          </p:cNvSpPr>
          <p:nvPr/>
        </p:nvSpPr>
        <p:spPr bwMode="auto">
          <a:xfrm>
            <a:off x="838654" y="5720683"/>
            <a:ext cx="634591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5121" name="Picture 1" descr="Beyond Just a Cells Unit - Rethinking Schools">
            <a:extLst>
              <a:ext uri="{FF2B5EF4-FFF2-40B4-BE49-F238E27FC236}">
                <a16:creationId xmlns:a16="http://schemas.microsoft.com/office/drawing/2014/main" id="{6AB766EC-65BC-1050-798E-858CF28D7B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9794" y="6644160"/>
            <a:ext cx="2538367" cy="21558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a:extLst>
              <a:ext uri="{FF2B5EF4-FFF2-40B4-BE49-F238E27FC236}">
                <a16:creationId xmlns:a16="http://schemas.microsoft.com/office/drawing/2014/main" id="{29C78A64-2873-E785-7F24-3C684AE09F3F}"/>
              </a:ext>
            </a:extLst>
          </p:cNvPr>
          <p:cNvSpPr>
            <a:spLocks noChangeArrowheads="1"/>
          </p:cNvSpPr>
          <p:nvPr/>
        </p:nvSpPr>
        <p:spPr bwMode="auto">
          <a:xfrm>
            <a:off x="311872" y="6223815"/>
            <a:ext cx="356366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Henrietta Lacks was a woman whose cells were taken without her permission and became very special because they can keep growing and dividing in a lab forever. These cells are called HeLa cells. Scientists use them for important medical research, like finding new treatments for diseases. However, it is not right that her cells were taken without her knowing or agreeing to it. This raised ethical concerns because people should have control over what happens to their bodies. Scientists now have guidelines to make sure people's rights are protected when using their cells for research. </a:t>
            </a:r>
            <a:endParaRPr kumimoji="0" lang="en-GB" alt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78346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372791" y="20268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Unit assessment</a:t>
            </a:r>
            <a:endParaRPr lang="en-GB"/>
          </a:p>
        </p:txBody>
      </p:sp>
      <p:pic>
        <p:nvPicPr>
          <p:cNvPr id="3080" name="Picture 3079">
            <a:extLst>
              <a:ext uri="{FF2B5EF4-FFF2-40B4-BE49-F238E27FC236}">
                <a16:creationId xmlns:a16="http://schemas.microsoft.com/office/drawing/2014/main" id="{50718952-9AE5-7F4D-7C3B-3FA1992325C7}"/>
              </a:ext>
            </a:extLst>
          </p:cNvPr>
          <p:cNvPicPr>
            <a:picLocks noChangeAspect="1"/>
          </p:cNvPicPr>
          <p:nvPr/>
        </p:nvPicPr>
        <p:blipFill>
          <a:blip r:embed="rId2"/>
          <a:stretch>
            <a:fillRect/>
          </a:stretch>
        </p:blipFill>
        <p:spPr>
          <a:xfrm>
            <a:off x="193548" y="759968"/>
            <a:ext cx="6562852" cy="8366878"/>
          </a:xfrm>
          <a:prstGeom prst="rect">
            <a:avLst/>
          </a:prstGeom>
        </p:spPr>
      </p:pic>
      <p:grpSp>
        <p:nvGrpSpPr>
          <p:cNvPr id="3081" name="Group 3080" descr="Nerve Cell Function | Nerve Cell Diagram | DK Find Out">
            <a:extLst>
              <a:ext uri="{FF2B5EF4-FFF2-40B4-BE49-F238E27FC236}">
                <a16:creationId xmlns:a16="http://schemas.microsoft.com/office/drawing/2014/main" id="{0A66F484-4EE7-CDD9-8637-7F84B73887C0}"/>
              </a:ext>
            </a:extLst>
          </p:cNvPr>
          <p:cNvGrpSpPr>
            <a:grpSpLocks/>
          </p:cNvGrpSpPr>
          <p:nvPr/>
        </p:nvGrpSpPr>
        <p:grpSpPr bwMode="auto">
          <a:xfrm>
            <a:off x="5156962" y="1056957"/>
            <a:ext cx="1507490" cy="2558415"/>
            <a:chOff x="9216" y="571"/>
            <a:chExt cx="2374" cy="4029"/>
          </a:xfrm>
        </p:grpSpPr>
        <p:pic>
          <p:nvPicPr>
            <p:cNvPr id="3082" name="Picture 3081" descr="Nerve Cell Function | Nerve Cell Diagram | DK Find Out">
              <a:extLst>
                <a:ext uri="{FF2B5EF4-FFF2-40B4-BE49-F238E27FC236}">
                  <a16:creationId xmlns:a16="http://schemas.microsoft.com/office/drawing/2014/main" id="{38331FB4-9FBE-D3BC-84CE-D30E8CF4D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6" y="571"/>
              <a:ext cx="2374" cy="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 Box 58">
              <a:extLst>
                <a:ext uri="{FF2B5EF4-FFF2-40B4-BE49-F238E27FC236}">
                  <a16:creationId xmlns:a16="http://schemas.microsoft.com/office/drawing/2014/main" id="{EB8C702B-597A-B0AB-934C-01D4884A7E5A}"/>
                </a:ext>
              </a:extLst>
            </p:cNvPr>
            <p:cNvSpPr txBox="1">
              <a:spLocks noChangeArrowheads="1"/>
            </p:cNvSpPr>
            <p:nvPr/>
          </p:nvSpPr>
          <p:spPr bwMode="auto">
            <a:xfrm>
              <a:off x="9882" y="1180"/>
              <a:ext cx="162"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125"/>
                </a:lnSpc>
              </a:pPr>
              <a:r>
                <a:rPr lang="en-US" sz="1100" b="1">
                  <a:solidFill>
                    <a:srgbClr val="001F5F"/>
                  </a:solidFill>
                  <a:effectLst/>
                  <a:latin typeface="Calibri" panose="020F0502020204030204" pitchFamily="34" charset="0"/>
                  <a:ea typeface="Arial MT"/>
                  <a:cs typeface="Arial MT"/>
                </a:rPr>
                <a:t>D</a:t>
              </a:r>
              <a:endParaRPr lang="en-GB" sz="1100">
                <a:effectLst/>
                <a:latin typeface="Arial MT"/>
                <a:ea typeface="Arial MT"/>
                <a:cs typeface="Arial MT"/>
              </a:endParaRPr>
            </a:p>
          </p:txBody>
        </p:sp>
        <p:sp>
          <p:nvSpPr>
            <p:cNvPr id="3084" name="Text Box 57">
              <a:extLst>
                <a:ext uri="{FF2B5EF4-FFF2-40B4-BE49-F238E27FC236}">
                  <a16:creationId xmlns:a16="http://schemas.microsoft.com/office/drawing/2014/main" id="{02149035-570A-58EE-45CC-85A1450C6A09}"/>
                </a:ext>
              </a:extLst>
            </p:cNvPr>
            <p:cNvSpPr txBox="1">
              <a:spLocks noChangeArrowheads="1"/>
            </p:cNvSpPr>
            <p:nvPr/>
          </p:nvSpPr>
          <p:spPr bwMode="auto">
            <a:xfrm>
              <a:off x="9552" y="1615"/>
              <a:ext cx="140"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125"/>
                </a:lnSpc>
              </a:pPr>
              <a:r>
                <a:rPr lang="en-US" sz="1100" b="1">
                  <a:solidFill>
                    <a:srgbClr val="001F5F"/>
                  </a:solidFill>
                  <a:effectLst/>
                  <a:latin typeface="Calibri" panose="020F0502020204030204" pitchFamily="34" charset="0"/>
                  <a:ea typeface="Arial MT"/>
                  <a:cs typeface="Arial MT"/>
                </a:rPr>
                <a:t>C</a:t>
              </a:r>
              <a:endParaRPr lang="en-GB" sz="1100">
                <a:effectLst/>
                <a:latin typeface="Arial MT"/>
                <a:ea typeface="Arial MT"/>
                <a:cs typeface="Arial MT"/>
              </a:endParaRPr>
            </a:p>
          </p:txBody>
        </p:sp>
        <p:sp>
          <p:nvSpPr>
            <p:cNvPr id="3085" name="Text Box 56">
              <a:extLst>
                <a:ext uri="{FF2B5EF4-FFF2-40B4-BE49-F238E27FC236}">
                  <a16:creationId xmlns:a16="http://schemas.microsoft.com/office/drawing/2014/main" id="{CB8F4AA4-8D10-742B-AC32-B1D4F69963AE}"/>
                </a:ext>
              </a:extLst>
            </p:cNvPr>
            <p:cNvSpPr txBox="1">
              <a:spLocks noChangeArrowheads="1"/>
            </p:cNvSpPr>
            <p:nvPr/>
          </p:nvSpPr>
          <p:spPr bwMode="auto">
            <a:xfrm>
              <a:off x="10017" y="1525"/>
              <a:ext cx="157"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125"/>
                </a:lnSpc>
              </a:pPr>
              <a:r>
                <a:rPr lang="en-US" sz="1100" b="1">
                  <a:solidFill>
                    <a:srgbClr val="001F5F"/>
                  </a:solidFill>
                  <a:effectLst/>
                  <a:latin typeface="Calibri" panose="020F0502020204030204" pitchFamily="34" charset="0"/>
                  <a:ea typeface="Arial MT"/>
                  <a:cs typeface="Arial MT"/>
                </a:rPr>
                <a:t>A</a:t>
              </a:r>
              <a:endParaRPr lang="en-GB" sz="1100">
                <a:effectLst/>
                <a:latin typeface="Arial MT"/>
                <a:ea typeface="Arial MT"/>
                <a:cs typeface="Arial MT"/>
              </a:endParaRPr>
            </a:p>
          </p:txBody>
        </p:sp>
        <p:sp>
          <p:nvSpPr>
            <p:cNvPr id="3086" name="Text Box 55">
              <a:extLst>
                <a:ext uri="{FF2B5EF4-FFF2-40B4-BE49-F238E27FC236}">
                  <a16:creationId xmlns:a16="http://schemas.microsoft.com/office/drawing/2014/main" id="{AE8276F7-A8A4-EDDC-54F7-68A9467094D9}"/>
                </a:ext>
              </a:extLst>
            </p:cNvPr>
            <p:cNvSpPr txBox="1">
              <a:spLocks noChangeArrowheads="1"/>
            </p:cNvSpPr>
            <p:nvPr/>
          </p:nvSpPr>
          <p:spPr bwMode="auto">
            <a:xfrm>
              <a:off x="10333" y="2666"/>
              <a:ext cx="147"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125"/>
                </a:lnSpc>
              </a:pPr>
              <a:r>
                <a:rPr lang="en-US" sz="1100" b="1">
                  <a:solidFill>
                    <a:srgbClr val="001F5F"/>
                  </a:solidFill>
                  <a:effectLst/>
                  <a:latin typeface="Calibri" panose="020F0502020204030204" pitchFamily="34" charset="0"/>
                  <a:ea typeface="Arial MT"/>
                  <a:cs typeface="Arial MT"/>
                </a:rPr>
                <a:t>B</a:t>
              </a:r>
              <a:endParaRPr lang="en-GB" sz="1100">
                <a:effectLst/>
                <a:latin typeface="Arial MT"/>
                <a:ea typeface="Arial MT"/>
                <a:cs typeface="Arial MT"/>
              </a:endParaRPr>
            </a:p>
          </p:txBody>
        </p:sp>
      </p:grpSp>
    </p:spTree>
    <p:extLst>
      <p:ext uri="{BB962C8B-B14F-4D97-AF65-F5344CB8AC3E}">
        <p14:creationId xmlns:p14="http://schemas.microsoft.com/office/powerpoint/2010/main" val="1345994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372791" y="20268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Unit assessment</a:t>
            </a:r>
            <a:endParaRPr lang="en-GB"/>
          </a:p>
        </p:txBody>
      </p:sp>
      <p:pic>
        <p:nvPicPr>
          <p:cNvPr id="2" name="Picture 1">
            <a:extLst>
              <a:ext uri="{FF2B5EF4-FFF2-40B4-BE49-F238E27FC236}">
                <a16:creationId xmlns:a16="http://schemas.microsoft.com/office/drawing/2014/main" id="{1C7F8B0C-94F9-668D-5C44-BA14C4609AB5}"/>
              </a:ext>
            </a:extLst>
          </p:cNvPr>
          <p:cNvPicPr>
            <a:picLocks noChangeAspect="1"/>
          </p:cNvPicPr>
          <p:nvPr/>
        </p:nvPicPr>
        <p:blipFill>
          <a:blip r:embed="rId2"/>
          <a:stretch>
            <a:fillRect/>
          </a:stretch>
        </p:blipFill>
        <p:spPr>
          <a:xfrm>
            <a:off x="172506" y="657216"/>
            <a:ext cx="6512988" cy="8394192"/>
          </a:xfrm>
          <a:prstGeom prst="rect">
            <a:avLst/>
          </a:prstGeom>
        </p:spPr>
      </p:pic>
      <p:sp>
        <p:nvSpPr>
          <p:cNvPr id="3" name="TextBox 2">
            <a:extLst>
              <a:ext uri="{FF2B5EF4-FFF2-40B4-BE49-F238E27FC236}">
                <a16:creationId xmlns:a16="http://schemas.microsoft.com/office/drawing/2014/main" id="{912CB16E-341C-8178-F6ED-810C25DE436D}"/>
              </a:ext>
            </a:extLst>
          </p:cNvPr>
          <p:cNvSpPr txBox="1"/>
          <p:nvPr/>
        </p:nvSpPr>
        <p:spPr>
          <a:xfrm>
            <a:off x="72363" y="581016"/>
            <a:ext cx="200285" cy="369332"/>
          </a:xfrm>
          <a:prstGeom prst="rect">
            <a:avLst/>
          </a:prstGeom>
          <a:solidFill>
            <a:schemeClr val="bg1"/>
          </a:solidFill>
          <a:ln>
            <a:solidFill>
              <a:schemeClr val="bg1"/>
            </a:solidFill>
          </a:ln>
        </p:spPr>
        <p:txBody>
          <a:bodyPr wrap="square" rtlCol="0">
            <a:spAutoFit/>
          </a:bodyPr>
          <a:lstStyle/>
          <a:p>
            <a:r>
              <a:rPr lang="en-GB"/>
              <a:t>8</a:t>
            </a:r>
          </a:p>
        </p:txBody>
      </p:sp>
      <p:sp>
        <p:nvSpPr>
          <p:cNvPr id="5" name="TextBox 4">
            <a:extLst>
              <a:ext uri="{FF2B5EF4-FFF2-40B4-BE49-F238E27FC236}">
                <a16:creationId xmlns:a16="http://schemas.microsoft.com/office/drawing/2014/main" id="{FE127398-DDD7-57C8-E22B-655CA3BE97A0}"/>
              </a:ext>
            </a:extLst>
          </p:cNvPr>
          <p:cNvSpPr txBox="1"/>
          <p:nvPr/>
        </p:nvSpPr>
        <p:spPr>
          <a:xfrm>
            <a:off x="72363" y="3298816"/>
            <a:ext cx="200285" cy="369332"/>
          </a:xfrm>
          <a:prstGeom prst="rect">
            <a:avLst/>
          </a:prstGeom>
          <a:solidFill>
            <a:schemeClr val="bg1"/>
          </a:solidFill>
          <a:ln>
            <a:solidFill>
              <a:schemeClr val="bg1"/>
            </a:solidFill>
          </a:ln>
        </p:spPr>
        <p:txBody>
          <a:bodyPr wrap="square" rtlCol="0">
            <a:spAutoFit/>
          </a:bodyPr>
          <a:lstStyle/>
          <a:p>
            <a:r>
              <a:rPr lang="en-GB"/>
              <a:t>9</a:t>
            </a:r>
          </a:p>
        </p:txBody>
      </p:sp>
      <p:sp>
        <p:nvSpPr>
          <p:cNvPr id="6" name="TextBox 5">
            <a:extLst>
              <a:ext uri="{FF2B5EF4-FFF2-40B4-BE49-F238E27FC236}">
                <a16:creationId xmlns:a16="http://schemas.microsoft.com/office/drawing/2014/main" id="{453FA9D1-F932-7137-BE74-B93BAAD2A227}"/>
              </a:ext>
            </a:extLst>
          </p:cNvPr>
          <p:cNvSpPr txBox="1"/>
          <p:nvPr/>
        </p:nvSpPr>
        <p:spPr>
          <a:xfrm>
            <a:off x="-13891" y="4577313"/>
            <a:ext cx="372791" cy="276999"/>
          </a:xfrm>
          <a:prstGeom prst="rect">
            <a:avLst/>
          </a:prstGeom>
          <a:solidFill>
            <a:schemeClr val="bg1"/>
          </a:solidFill>
          <a:ln>
            <a:solidFill>
              <a:schemeClr val="bg1"/>
            </a:solidFill>
          </a:ln>
        </p:spPr>
        <p:txBody>
          <a:bodyPr wrap="square" rtlCol="0">
            <a:spAutoFit/>
          </a:bodyPr>
          <a:lstStyle/>
          <a:p>
            <a:r>
              <a:rPr lang="en-GB" sz="1200"/>
              <a:t>10</a:t>
            </a:r>
          </a:p>
        </p:txBody>
      </p:sp>
    </p:spTree>
    <p:extLst>
      <p:ext uri="{BB962C8B-B14F-4D97-AF65-F5344CB8AC3E}">
        <p14:creationId xmlns:p14="http://schemas.microsoft.com/office/powerpoint/2010/main" val="2818064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C6F-3BA2-6603-B485-BC4E4D92EA5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746C26D-060B-C628-5043-BD4B39CDE452}"/>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E498B2BC-43AB-E4AA-A003-AC585A48CF26}"/>
              </a:ext>
            </a:extLst>
          </p:cNvPr>
          <p:cNvSpPr>
            <a:spLocks noGrp="1"/>
          </p:cNvSpPr>
          <p:nvPr>
            <p:ph type="ftr" sz="quarter" idx="11"/>
          </p:nvPr>
        </p:nvSpPr>
        <p:spPr/>
        <p:txBody>
          <a:bodyPr/>
          <a:lstStyle/>
          <a:p>
            <a:endParaRPr lang="en-GB"/>
          </a:p>
        </p:txBody>
      </p:sp>
      <p:pic>
        <p:nvPicPr>
          <p:cNvPr id="6" name="Picture 5">
            <a:extLst>
              <a:ext uri="{FF2B5EF4-FFF2-40B4-BE49-F238E27FC236}">
                <a16:creationId xmlns:a16="http://schemas.microsoft.com/office/drawing/2014/main" id="{44AC43DD-CFED-7544-43D4-A92B3DB66810}"/>
              </a:ext>
            </a:extLst>
          </p:cNvPr>
          <p:cNvPicPr>
            <a:picLocks noChangeAspect="1"/>
          </p:cNvPicPr>
          <p:nvPr/>
        </p:nvPicPr>
        <p:blipFill>
          <a:blip r:embed="rId2"/>
          <a:stretch>
            <a:fillRect/>
          </a:stretch>
        </p:blipFill>
        <p:spPr>
          <a:xfrm>
            <a:off x="491807" y="197200"/>
            <a:ext cx="5915025" cy="3752982"/>
          </a:xfrm>
          <a:prstGeom prst="rect">
            <a:avLst/>
          </a:prstGeom>
        </p:spPr>
      </p:pic>
      <p:sp>
        <p:nvSpPr>
          <p:cNvPr id="7" name="Rectangle 6">
            <a:extLst>
              <a:ext uri="{FF2B5EF4-FFF2-40B4-BE49-F238E27FC236}">
                <a16:creationId xmlns:a16="http://schemas.microsoft.com/office/drawing/2014/main" id="{C769AF38-2CE8-CC57-8286-CAC71B083E22}"/>
              </a:ext>
            </a:extLst>
          </p:cNvPr>
          <p:cNvSpPr/>
          <p:nvPr/>
        </p:nvSpPr>
        <p:spPr>
          <a:xfrm>
            <a:off x="195829" y="7299452"/>
            <a:ext cx="6466341" cy="2404293"/>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TextBox 7">
            <a:extLst>
              <a:ext uri="{FF2B5EF4-FFF2-40B4-BE49-F238E27FC236}">
                <a16:creationId xmlns:a16="http://schemas.microsoft.com/office/drawing/2014/main" id="{B6A09344-6019-9B1C-1B88-3171545BFA61}"/>
              </a:ext>
            </a:extLst>
          </p:cNvPr>
          <p:cNvSpPr txBox="1"/>
          <p:nvPr/>
        </p:nvSpPr>
        <p:spPr>
          <a:xfrm>
            <a:off x="250984" y="7324743"/>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E1659DB-C779-462B-6FA3-C0F387A8F64B}"/>
              </a:ext>
            </a:extLst>
          </p:cNvPr>
          <p:cNvSpPr txBox="1"/>
          <p:nvPr/>
        </p:nvSpPr>
        <p:spPr>
          <a:xfrm>
            <a:off x="250984" y="7668785"/>
            <a:ext cx="6396672" cy="2095061"/>
          </a:xfrm>
          <a:prstGeom prst="rect">
            <a:avLst/>
          </a:prstGeom>
          <a:noFill/>
        </p:spPr>
        <p:txBody>
          <a:bodyPr wrap="square" rtlCol="0">
            <a:spAutoFit/>
          </a:bodyPr>
          <a:lstStyle/>
          <a:p>
            <a:r>
              <a:rPr lang="en-GB" sz="1200"/>
              <a:t>Answer the core knowledge question below </a:t>
            </a:r>
            <a:r>
              <a:rPr lang="en-GB" sz="1200" i="1" u="sng"/>
              <a:t>in full sentences</a:t>
            </a:r>
          </a:p>
          <a:p>
            <a:endParaRPr lang="en-GB" sz="700" i="1" u="sng"/>
          </a:p>
          <a:p>
            <a:pPr>
              <a:lnSpc>
                <a:spcPct val="150000"/>
              </a:lnSpc>
            </a:pPr>
            <a:r>
              <a:rPr lang="en-GB" sz="1200"/>
              <a:t>1._________________________________________________________________________________________________________________________________________________________________</a:t>
            </a:r>
          </a:p>
          <a:p>
            <a:pPr>
              <a:lnSpc>
                <a:spcPct val="150000"/>
              </a:lnSpc>
            </a:pPr>
            <a:r>
              <a:rPr lang="en-GB" sz="1200"/>
              <a:t>2. _______________________________________________________________________________</a:t>
            </a:r>
          </a:p>
          <a:p>
            <a:pPr>
              <a:lnSpc>
                <a:spcPct val="150000"/>
              </a:lnSpc>
            </a:pPr>
            <a:r>
              <a:rPr lang="en-GB" sz="1200"/>
              <a:t>_________________________________________________________________________________</a:t>
            </a:r>
          </a:p>
          <a:p>
            <a:pPr>
              <a:lnSpc>
                <a:spcPct val="150000"/>
              </a:lnSpc>
            </a:pPr>
            <a:r>
              <a:rPr lang="en-GB" sz="1200"/>
              <a:t>3. _______________________________________________________________________________</a:t>
            </a:r>
          </a:p>
          <a:p>
            <a:pPr>
              <a:lnSpc>
                <a:spcPct val="150000"/>
              </a:lnSpc>
            </a:pPr>
            <a:r>
              <a:rPr lang="en-GB" sz="1200"/>
              <a:t>_________________________________________________________________________________</a:t>
            </a:r>
          </a:p>
        </p:txBody>
      </p:sp>
      <p:pic>
        <p:nvPicPr>
          <p:cNvPr id="10" name="Picture 1791846066" descr="A picture containing text, vector graphics&#10;&#10;Description automatically generated">
            <a:extLst>
              <a:ext uri="{FF2B5EF4-FFF2-40B4-BE49-F238E27FC236}">
                <a16:creationId xmlns:a16="http://schemas.microsoft.com/office/drawing/2014/main" id="{B35EAF4A-DBD0-D736-154A-E6091CFE8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592" y="7299451"/>
            <a:ext cx="566448" cy="8580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Content Placeholder 10">
            <a:extLst>
              <a:ext uri="{FF2B5EF4-FFF2-40B4-BE49-F238E27FC236}">
                <a16:creationId xmlns:a16="http://schemas.microsoft.com/office/drawing/2014/main" id="{2763FE44-0B64-0CDE-EEE6-541E3C4F8980}"/>
              </a:ext>
            </a:extLst>
          </p:cNvPr>
          <p:cNvGraphicFramePr>
            <a:graphicFrameLocks/>
          </p:cNvGraphicFramePr>
          <p:nvPr>
            <p:extLst>
              <p:ext uri="{D42A27DB-BD31-4B8C-83A1-F6EECF244321}">
                <p14:modId xmlns:p14="http://schemas.microsoft.com/office/powerpoint/2010/main" val="1945954769"/>
              </p:ext>
            </p:extLst>
          </p:nvPr>
        </p:nvGraphicFramePr>
        <p:xfrm>
          <a:off x="234404" y="4030729"/>
          <a:ext cx="6429829" cy="3116580"/>
        </p:xfrm>
        <a:graphic>
          <a:graphicData uri="http://schemas.openxmlformats.org/drawingml/2006/table">
            <a:tbl>
              <a:tblPr firstRow="1" firstCol="1" lastRow="1" lastCol="1" bandRow="1" bandCol="1"/>
              <a:tblGrid>
                <a:gridCol w="6429829">
                  <a:extLst>
                    <a:ext uri="{9D8B030D-6E8A-4147-A177-3AD203B41FA5}">
                      <a16:colId xmlns:a16="http://schemas.microsoft.com/office/drawing/2014/main" val="4104497482"/>
                    </a:ext>
                  </a:extLst>
                </a:gridCol>
              </a:tblGrid>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798921964"/>
                  </a:ext>
                </a:extLst>
              </a:tr>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3076614"/>
                  </a:ext>
                </a:extLst>
              </a:tr>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078190029"/>
                  </a:ext>
                </a:extLst>
              </a:tr>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2567859"/>
                  </a:ext>
                </a:extLst>
              </a:tr>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986146598"/>
                  </a:ext>
                </a:extLst>
              </a:tr>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7539668"/>
                  </a:ext>
                </a:extLst>
              </a:tr>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384779999"/>
                  </a:ext>
                </a:extLst>
              </a:tr>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7467283"/>
                  </a:ext>
                </a:extLst>
              </a:tr>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165741392"/>
                  </a:ext>
                </a:extLst>
              </a:tr>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4778036"/>
                  </a:ext>
                </a:extLst>
              </a:tr>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497395545"/>
                  </a:ext>
                </a:extLst>
              </a:tr>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462822"/>
                  </a:ext>
                </a:extLst>
              </a:tr>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4261267573"/>
                  </a:ext>
                </a:extLst>
              </a:tr>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2403023"/>
                  </a:ext>
                </a:extLst>
              </a:tr>
              <a:tr h="155829">
                <a:tc>
                  <a:txBody>
                    <a:bodyPr/>
                    <a:lstStyle/>
                    <a:p>
                      <a:pPr algn="l">
                        <a:lnSpc>
                          <a:spcPct val="107000"/>
                        </a:lnSpc>
                        <a:spcBef>
                          <a:spcPts val="1200"/>
                        </a:spcBef>
                        <a:spcAft>
                          <a:spcPts val="800"/>
                        </a:spcAf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699101650"/>
                  </a:ext>
                </a:extLst>
              </a:tr>
              <a:tr h="155829">
                <a:tc>
                  <a:txBody>
                    <a:bodyPr/>
                    <a:lstStyle/>
                    <a:p>
                      <a:pPr algn="l">
                        <a:lnSpc>
                          <a:spcPct val="107000"/>
                        </a:lnSpc>
                        <a:spcBef>
                          <a:spcPts val="1200"/>
                        </a:spcBef>
                        <a:spcAft>
                          <a:spcPts val="800"/>
                        </a:spcAft>
                        <a:tabLst>
                          <a:tab pos="3102610" algn="l"/>
                        </a:tabLst>
                      </a:pPr>
                      <a:r>
                        <a:rPr lang="en-GB" sz="7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3134639"/>
                  </a:ext>
                </a:extLst>
              </a:tr>
              <a:tr h="155829">
                <a:tc>
                  <a:txBody>
                    <a:bodyPr/>
                    <a:lstStyle/>
                    <a:p>
                      <a:pPr algn="l">
                        <a:lnSpc>
                          <a:spcPct val="107000"/>
                        </a:lnSpc>
                        <a:spcAft>
                          <a:spcPts val="800"/>
                        </a:spcAft>
                      </a:pPr>
                      <a:r>
                        <a:rPr lang="en-GB" sz="10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81899293"/>
                  </a:ext>
                </a:extLst>
              </a:tr>
              <a:tr h="155829">
                <a:tc>
                  <a:txBody>
                    <a:bodyPr/>
                    <a:lstStyle/>
                    <a:p>
                      <a:pPr algn="l">
                        <a:lnSpc>
                          <a:spcPct val="107000"/>
                        </a:lnSpc>
                        <a:spcAft>
                          <a:spcPts val="800"/>
                        </a:spcAft>
                      </a:pPr>
                      <a:r>
                        <a:rPr lang="en-GB" sz="10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2812066"/>
                  </a:ext>
                </a:extLst>
              </a:tr>
              <a:tr h="155829">
                <a:tc>
                  <a:txBody>
                    <a:bodyPr/>
                    <a:lstStyle/>
                    <a:p>
                      <a:pPr algn="l">
                        <a:lnSpc>
                          <a:spcPct val="107000"/>
                        </a:lnSpc>
                        <a:spcAft>
                          <a:spcPts val="800"/>
                        </a:spcAft>
                      </a:pPr>
                      <a:r>
                        <a:rPr lang="en-GB" sz="10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69665277"/>
                  </a:ext>
                </a:extLst>
              </a:tr>
              <a:tr h="155829">
                <a:tc>
                  <a:txBody>
                    <a:bodyPr/>
                    <a:lstStyle/>
                    <a:p>
                      <a:pPr algn="l">
                        <a:lnSpc>
                          <a:spcPct val="107000"/>
                        </a:lnSpc>
                        <a:spcAft>
                          <a:spcPts val="800"/>
                        </a:spcAft>
                      </a:pPr>
                      <a:r>
                        <a:rPr lang="en-GB" sz="1000" b="0" kern="100">
                          <a:effectLst/>
                          <a:latin typeface="Calibri Light" panose="020F0302020204030204" pitchFamily="34" charset="0"/>
                          <a:ea typeface="Calibri" panose="020F0502020204030204" pitchFamily="34" charset="0"/>
                          <a:cs typeface="Helvetica" panose="020B0604020202020204" pitchFamily="34" charset="0"/>
                        </a:rPr>
                        <a:t> </a:t>
                      </a:r>
                      <a:endParaRPr lang="en-GB" sz="1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3232975"/>
                  </a:ext>
                </a:extLst>
              </a:tr>
            </a:tbl>
          </a:graphicData>
        </a:graphic>
      </p:graphicFrame>
    </p:spTree>
    <p:extLst>
      <p:ext uri="{BB962C8B-B14F-4D97-AF65-F5344CB8AC3E}">
        <p14:creationId xmlns:p14="http://schemas.microsoft.com/office/powerpoint/2010/main" val="1537157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GB" sz="33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Additional space</a:t>
            </a: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C89DEE-F932-FD26-3443-F9E151D02A2F}"/>
              </a:ext>
            </a:extLst>
          </p:cNvPr>
          <p:cNvPicPr>
            <a:picLocks noChangeAspect="1"/>
          </p:cNvPicPr>
          <p:nvPr/>
        </p:nvPicPr>
        <p:blipFill>
          <a:blip r:embed="rId2">
            <a:alphaModFix amt="5000"/>
          </a:blip>
          <a:stretch>
            <a:fillRect/>
          </a:stretch>
        </p:blipFill>
        <p:spPr>
          <a:xfrm>
            <a:off x="327843" y="645079"/>
            <a:ext cx="6352583" cy="2719052"/>
          </a:xfrm>
          <a:prstGeom prst="rect">
            <a:avLst/>
          </a:prstGeom>
        </p:spPr>
      </p:pic>
      <p:sp>
        <p:nvSpPr>
          <p:cNvPr id="3" name="Slide Number Placeholder 2">
            <a:extLst>
              <a:ext uri="{FF2B5EF4-FFF2-40B4-BE49-F238E27FC236}">
                <a16:creationId xmlns:a16="http://schemas.microsoft.com/office/drawing/2014/main" id="{F1B1E437-3D10-0E6E-E29D-1BF63680BEB5}"/>
              </a:ext>
            </a:extLst>
          </p:cNvPr>
          <p:cNvSpPr>
            <a:spLocks noGrp="1"/>
          </p:cNvSpPr>
          <p:nvPr>
            <p:ph type="sldNum" sz="quarter" idx="12"/>
          </p:nvPr>
        </p:nvSpPr>
        <p:spPr/>
        <p:txBody>
          <a:bodyPr/>
          <a:lstStyle/>
          <a:p>
            <a:fld id="{362E5E6D-3EB7-488C-996E-A22C004A3689}" type="slidenum">
              <a:rPr lang="en-GB" smtClean="0"/>
              <a:t>46</a:t>
            </a:fld>
            <a:endParaRPr lang="en-GB"/>
          </a:p>
        </p:txBody>
      </p:sp>
    </p:spTree>
    <p:extLst>
      <p:ext uri="{BB962C8B-B14F-4D97-AF65-F5344CB8AC3E}">
        <p14:creationId xmlns:p14="http://schemas.microsoft.com/office/powerpoint/2010/main" val="2979764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Additional space</a:t>
            </a:r>
            <a:endParaRPr lang="en-GB"/>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pic>
        <p:nvPicPr>
          <p:cNvPr id="5" name="Picture 4">
            <a:extLst>
              <a:ext uri="{FF2B5EF4-FFF2-40B4-BE49-F238E27FC236}">
                <a16:creationId xmlns:a16="http://schemas.microsoft.com/office/drawing/2014/main" id="{2E003076-6A9D-D328-F3AB-B7FB9B85AD75}"/>
              </a:ext>
            </a:extLst>
          </p:cNvPr>
          <p:cNvPicPr>
            <a:picLocks noChangeAspect="1"/>
          </p:cNvPicPr>
          <p:nvPr/>
        </p:nvPicPr>
        <p:blipFill>
          <a:blip r:embed="rId2">
            <a:alphaModFix amt="20000"/>
          </a:blip>
          <a:stretch>
            <a:fillRect/>
          </a:stretch>
        </p:blipFill>
        <p:spPr>
          <a:xfrm>
            <a:off x="291332" y="645079"/>
            <a:ext cx="6352583" cy="2725148"/>
          </a:xfrm>
          <a:prstGeom prst="rect">
            <a:avLst/>
          </a:prstGeom>
        </p:spPr>
      </p:pic>
      <p:pic>
        <p:nvPicPr>
          <p:cNvPr id="7" name="Picture 6">
            <a:extLst>
              <a:ext uri="{FF2B5EF4-FFF2-40B4-BE49-F238E27FC236}">
                <a16:creationId xmlns:a16="http://schemas.microsoft.com/office/drawing/2014/main" id="{822D4C0E-4731-1E6B-4D26-2345EF611288}"/>
              </a:ext>
            </a:extLst>
          </p:cNvPr>
          <p:cNvPicPr>
            <a:picLocks noChangeAspect="1"/>
          </p:cNvPicPr>
          <p:nvPr/>
        </p:nvPicPr>
        <p:blipFill>
          <a:blip r:embed="rId2">
            <a:alphaModFix amt="20000"/>
          </a:blip>
          <a:stretch>
            <a:fillRect/>
          </a:stretch>
        </p:blipFill>
        <p:spPr>
          <a:xfrm>
            <a:off x="291332" y="3341652"/>
            <a:ext cx="6352583" cy="2725148"/>
          </a:xfrm>
          <a:prstGeom prst="rect">
            <a:avLst/>
          </a:prstGeom>
        </p:spPr>
      </p:pic>
      <p:pic>
        <p:nvPicPr>
          <p:cNvPr id="9" name="Picture 8">
            <a:extLst>
              <a:ext uri="{FF2B5EF4-FFF2-40B4-BE49-F238E27FC236}">
                <a16:creationId xmlns:a16="http://schemas.microsoft.com/office/drawing/2014/main" id="{59BC1777-C0C9-AE67-E9E4-7039334C8594}"/>
              </a:ext>
            </a:extLst>
          </p:cNvPr>
          <p:cNvPicPr>
            <a:picLocks noChangeAspect="1"/>
          </p:cNvPicPr>
          <p:nvPr/>
        </p:nvPicPr>
        <p:blipFill>
          <a:blip r:embed="rId2">
            <a:alphaModFix amt="20000"/>
          </a:blip>
          <a:stretch>
            <a:fillRect/>
          </a:stretch>
        </p:blipFill>
        <p:spPr>
          <a:xfrm>
            <a:off x="291331" y="6038225"/>
            <a:ext cx="6352583" cy="2725148"/>
          </a:xfrm>
          <a:prstGeom prst="rect">
            <a:avLst/>
          </a:prstGeom>
        </p:spPr>
      </p:pic>
      <p:sp>
        <p:nvSpPr>
          <p:cNvPr id="2" name="Slide Number Placeholder 1">
            <a:extLst>
              <a:ext uri="{FF2B5EF4-FFF2-40B4-BE49-F238E27FC236}">
                <a16:creationId xmlns:a16="http://schemas.microsoft.com/office/drawing/2014/main" id="{9D4DBB13-0FBC-EB8E-6CF5-804E9CA0DF2C}"/>
              </a:ext>
            </a:extLst>
          </p:cNvPr>
          <p:cNvSpPr>
            <a:spLocks noGrp="1"/>
          </p:cNvSpPr>
          <p:nvPr>
            <p:ph type="sldNum" sz="quarter" idx="12"/>
          </p:nvPr>
        </p:nvSpPr>
        <p:spPr/>
        <p:txBody>
          <a:bodyPr/>
          <a:lstStyle/>
          <a:p>
            <a:fld id="{362E5E6D-3EB7-488C-996E-A22C004A3689}" type="slidenum">
              <a:rPr lang="en-GB" smtClean="0"/>
              <a:t>47</a:t>
            </a:fld>
            <a:endParaRPr lang="en-GB"/>
          </a:p>
        </p:txBody>
      </p:sp>
    </p:spTree>
    <p:extLst>
      <p:ext uri="{BB962C8B-B14F-4D97-AF65-F5344CB8AC3E}">
        <p14:creationId xmlns:p14="http://schemas.microsoft.com/office/powerpoint/2010/main" val="1767230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GB" sz="33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Additional space</a:t>
            </a: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C89DEE-F932-FD26-3443-F9E151D02A2F}"/>
              </a:ext>
            </a:extLst>
          </p:cNvPr>
          <p:cNvPicPr>
            <a:picLocks noChangeAspect="1"/>
          </p:cNvPicPr>
          <p:nvPr/>
        </p:nvPicPr>
        <p:blipFill>
          <a:blip r:embed="rId2">
            <a:alphaModFix amt="5000"/>
          </a:blip>
          <a:stretch>
            <a:fillRect/>
          </a:stretch>
        </p:blipFill>
        <p:spPr>
          <a:xfrm>
            <a:off x="327843" y="645079"/>
            <a:ext cx="6352583" cy="2719052"/>
          </a:xfrm>
          <a:prstGeom prst="rect">
            <a:avLst/>
          </a:prstGeom>
        </p:spPr>
      </p:pic>
      <p:sp>
        <p:nvSpPr>
          <p:cNvPr id="3" name="Slide Number Placeholder 2">
            <a:extLst>
              <a:ext uri="{FF2B5EF4-FFF2-40B4-BE49-F238E27FC236}">
                <a16:creationId xmlns:a16="http://schemas.microsoft.com/office/drawing/2014/main" id="{F1B1E437-3D10-0E6E-E29D-1BF63680BEB5}"/>
              </a:ext>
            </a:extLst>
          </p:cNvPr>
          <p:cNvSpPr>
            <a:spLocks noGrp="1"/>
          </p:cNvSpPr>
          <p:nvPr>
            <p:ph type="sldNum" sz="quarter" idx="12"/>
          </p:nvPr>
        </p:nvSpPr>
        <p:spPr/>
        <p:txBody>
          <a:bodyPr/>
          <a:lstStyle/>
          <a:p>
            <a:fld id="{362E5E6D-3EB7-488C-996E-A22C004A3689}" type="slidenum">
              <a:rPr lang="en-GB" smtClean="0"/>
              <a:t>48</a:t>
            </a:fld>
            <a:endParaRPr lang="en-GB"/>
          </a:p>
        </p:txBody>
      </p:sp>
    </p:spTree>
    <p:extLst>
      <p:ext uri="{BB962C8B-B14F-4D97-AF65-F5344CB8AC3E}">
        <p14:creationId xmlns:p14="http://schemas.microsoft.com/office/powerpoint/2010/main" val="2313418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4149B3-AACC-5E19-0DFC-93795C1DE847}"/>
              </a:ext>
            </a:extLst>
          </p:cNvPr>
          <p:cNvPicPr>
            <a:picLocks noChangeAspect="1"/>
          </p:cNvPicPr>
          <p:nvPr/>
        </p:nvPicPr>
        <p:blipFill>
          <a:blip r:embed="rId2"/>
          <a:stretch>
            <a:fillRect/>
          </a:stretch>
        </p:blipFill>
        <p:spPr>
          <a:xfrm>
            <a:off x="0" y="107868"/>
            <a:ext cx="6807094" cy="8900665"/>
          </a:xfrm>
          <a:prstGeom prst="rect">
            <a:avLst/>
          </a:prstGeom>
        </p:spPr>
      </p:pic>
      <p:sp>
        <p:nvSpPr>
          <p:cNvPr id="6" name="TextBox 5">
            <a:extLst>
              <a:ext uri="{FF2B5EF4-FFF2-40B4-BE49-F238E27FC236}">
                <a16:creationId xmlns:a16="http://schemas.microsoft.com/office/drawing/2014/main" id="{23D1FC5B-F85E-569E-F826-C487AA4E2B9E}"/>
              </a:ext>
            </a:extLst>
          </p:cNvPr>
          <p:cNvSpPr txBox="1"/>
          <p:nvPr/>
        </p:nvSpPr>
        <p:spPr>
          <a:xfrm>
            <a:off x="145915" y="9398022"/>
            <a:ext cx="6712085" cy="400110"/>
          </a:xfrm>
          <a:prstGeom prst="rect">
            <a:avLst/>
          </a:prstGeom>
          <a:noFill/>
        </p:spPr>
        <p:txBody>
          <a:bodyPr wrap="square" rtlCol="0">
            <a:spAutoFit/>
          </a:bodyPr>
          <a:lstStyle/>
          <a:p>
            <a:r>
              <a:rPr lang="en-GB" sz="2000">
                <a:solidFill>
                  <a:srgbClr val="FF0000"/>
                </a:solidFill>
              </a:rPr>
              <a:t>S</a:t>
            </a:r>
            <a:r>
              <a:rPr lang="en-GB" sz="2000"/>
              <a:t>cale		</a:t>
            </a:r>
            <a:r>
              <a:rPr lang="en-GB" sz="2000">
                <a:solidFill>
                  <a:srgbClr val="FF0000"/>
                </a:solidFill>
              </a:rPr>
              <a:t>P</a:t>
            </a:r>
            <a:r>
              <a:rPr lang="en-GB" sz="2000"/>
              <a:t>lot			</a:t>
            </a:r>
            <a:r>
              <a:rPr lang="en-GB" sz="2000">
                <a:solidFill>
                  <a:srgbClr val="FF0000"/>
                </a:solidFill>
              </a:rPr>
              <a:t>L</a:t>
            </a:r>
            <a:r>
              <a:rPr lang="en-GB" sz="2000"/>
              <a:t>abel		</a:t>
            </a:r>
            <a:r>
              <a:rPr lang="en-GB" sz="2000">
                <a:solidFill>
                  <a:srgbClr val="FF0000"/>
                </a:solidFill>
              </a:rPr>
              <a:t>A</a:t>
            </a:r>
            <a:r>
              <a:rPr lang="en-GB" sz="2000"/>
              <a:t>xis			</a:t>
            </a:r>
            <a:r>
              <a:rPr lang="en-GB" sz="2000">
                <a:solidFill>
                  <a:srgbClr val="FF0000"/>
                </a:solidFill>
              </a:rPr>
              <a:t>T</a:t>
            </a:r>
            <a:r>
              <a:rPr lang="en-GB" sz="2000"/>
              <a:t>rendline</a:t>
            </a:r>
          </a:p>
        </p:txBody>
      </p:sp>
      <p:sp>
        <p:nvSpPr>
          <p:cNvPr id="2" name="Slide Number Placeholder 1">
            <a:extLst>
              <a:ext uri="{FF2B5EF4-FFF2-40B4-BE49-F238E27FC236}">
                <a16:creationId xmlns:a16="http://schemas.microsoft.com/office/drawing/2014/main" id="{E051A3EF-28E8-94A2-5B3A-4A5C63BB76C7}"/>
              </a:ext>
            </a:extLst>
          </p:cNvPr>
          <p:cNvSpPr>
            <a:spLocks noGrp="1"/>
          </p:cNvSpPr>
          <p:nvPr>
            <p:ph type="sldNum" sz="quarter" idx="12"/>
          </p:nvPr>
        </p:nvSpPr>
        <p:spPr/>
        <p:txBody>
          <a:bodyPr/>
          <a:lstStyle/>
          <a:p>
            <a:fld id="{362E5E6D-3EB7-488C-996E-A22C004A3689}" type="slidenum">
              <a:rPr lang="en-GB" smtClean="0"/>
              <a:t>49</a:t>
            </a:fld>
            <a:endParaRPr lang="en-GB"/>
          </a:p>
        </p:txBody>
      </p:sp>
    </p:spTree>
    <p:extLst>
      <p:ext uri="{BB962C8B-B14F-4D97-AF65-F5344CB8AC3E}">
        <p14:creationId xmlns:p14="http://schemas.microsoft.com/office/powerpoint/2010/main" val="3887950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181316" y="3000296"/>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3215" y="2979573"/>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7305" y="3028785"/>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341" y="2919565"/>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2772046387"/>
              </p:ext>
            </p:extLst>
          </p:nvPr>
        </p:nvGraphicFramePr>
        <p:xfrm>
          <a:off x="210344" y="3447975"/>
          <a:ext cx="6437312" cy="1772836"/>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a:solidFill>
                            <a:schemeClr val="tx1"/>
                          </a:solidFill>
                          <a:effectLst/>
                          <a:latin typeface="+mn-lt"/>
                        </a:rPr>
                        <a:t>A piece of equipment (apparatus) that is used to see microscope objects – things that are too small to see with the naked eye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dirty="0">
                          <a:solidFill>
                            <a:schemeClr val="tx1"/>
                          </a:solidFill>
                          <a:effectLst/>
                          <a:latin typeface="+mn-lt"/>
                        </a:rPr>
                        <a:t> </a:t>
                      </a:r>
                      <a:r>
                        <a:rPr lang="en-GB" sz="1200" dirty="0"/>
                        <a:t>This is the study of how the human body works, what can go wrong, and how to fix it. It involves looking at cells, tissues, and organs to understand diseases and develop new treatments</a:t>
                      </a:r>
                      <a:endParaRPr lang="en-GB" sz="1200" dirty="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dirty="0">
                          <a:solidFill>
                            <a:schemeClr val="tx1"/>
                          </a:solidFill>
                          <a:effectLst/>
                          <a:latin typeface="+mn-lt"/>
                          <a:ea typeface="Calibri" panose="020F0502020204030204" pitchFamily="34" charset="0"/>
                          <a:cs typeface="Times New Roman" panose="02020603050405020304" pitchFamily="18" charset="0"/>
                        </a:rPr>
                        <a:t>The role or job something has. </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691202"/>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24858" y="108333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33" y="1516542"/>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384333" y="1052257"/>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291885" y="1380217"/>
            <a:ext cx="5152980" cy="1171731"/>
          </a:xfrm>
          <a:prstGeom prst="rect">
            <a:avLst/>
          </a:prstGeom>
          <a:noFill/>
        </p:spPr>
        <p:txBody>
          <a:bodyPr wrap="square" rtlCol="0">
            <a:spAutoFit/>
          </a:bodyPr>
          <a:lstStyle/>
          <a:p>
            <a:pPr marL="179388" indent="-179388" algn="l" rtl="0" fontAlgn="base">
              <a:lnSpc>
                <a:spcPct val="150000"/>
              </a:lnSpc>
              <a:buFont typeface="Arial" panose="020B0604020202020204" pitchFamily="34" charset="0"/>
              <a:buChar char="•"/>
            </a:pPr>
            <a:r>
              <a:rPr lang="en-GB" sz="1200"/>
              <a:t>T</a:t>
            </a:r>
            <a:r>
              <a:rPr lang="en-GB" sz="1200" b="0" i="0">
                <a:effectLst/>
              </a:rPr>
              <a:t>he potential roles of a Biomedical Scientist </a:t>
            </a:r>
          </a:p>
          <a:p>
            <a:pPr marL="179388" indent="-179388" algn="l" rtl="0" fontAlgn="base">
              <a:lnSpc>
                <a:spcPct val="150000"/>
              </a:lnSpc>
              <a:buFont typeface="Arial" panose="020B0604020202020204" pitchFamily="34" charset="0"/>
              <a:buChar char="•"/>
            </a:pPr>
            <a:r>
              <a:rPr lang="en-GB" sz="1200"/>
              <a:t>W</a:t>
            </a:r>
            <a:r>
              <a:rPr lang="en-GB" sz="1200" b="0" i="0">
                <a:effectLst/>
              </a:rPr>
              <a:t>ho Robert Hooke was, and the roles he played in early Biomedical Science </a:t>
            </a:r>
          </a:p>
          <a:p>
            <a:pPr marL="179388" indent="-179388" algn="l" rtl="0" fontAlgn="base">
              <a:lnSpc>
                <a:spcPct val="150000"/>
              </a:lnSpc>
              <a:buFont typeface="Arial" panose="020B0604020202020204" pitchFamily="34" charset="0"/>
              <a:buChar char="•"/>
            </a:pPr>
            <a:r>
              <a:rPr lang="en-GB" sz="1200"/>
              <a:t>T</a:t>
            </a:r>
            <a:r>
              <a:rPr lang="en-GB" sz="1200" b="0" i="0">
                <a:effectLst/>
              </a:rPr>
              <a:t>hat microscopes can be used to draw images of things that can’t be seen with a naked eye </a:t>
            </a:r>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195828" y="707276"/>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Core Knowledge</a:t>
            </a:r>
            <a:endParaRPr kumimoji="0" lang="en-GB"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191026" y="531403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Lesson content</a:t>
            </a:r>
            <a:endParaRPr kumimoji="0" lang="en-GB"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239258" y="32416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What did Robert Hooke discover?</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A56A48F3-13FB-6116-9622-FC03221A65BB}"/>
              </a:ext>
            </a:extLst>
          </p:cNvPr>
          <p:cNvPicPr>
            <a:picLocks noChangeAspect="1"/>
          </p:cNvPicPr>
          <p:nvPr/>
        </p:nvPicPr>
        <p:blipFill>
          <a:blip r:embed="rId6"/>
          <a:stretch>
            <a:fillRect/>
          </a:stretch>
        </p:blipFill>
        <p:spPr>
          <a:xfrm>
            <a:off x="320046" y="5735510"/>
            <a:ext cx="6338981" cy="4069656"/>
          </a:xfrm>
          <a:prstGeom prst="rect">
            <a:avLst/>
          </a:prstGeom>
        </p:spPr>
      </p:pic>
    </p:spTree>
    <p:extLst>
      <p:ext uri="{BB962C8B-B14F-4D97-AF65-F5344CB8AC3E}">
        <p14:creationId xmlns:p14="http://schemas.microsoft.com/office/powerpoint/2010/main" val="23813356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4149B3-AACC-5E19-0DFC-93795C1DE847}"/>
              </a:ext>
            </a:extLst>
          </p:cNvPr>
          <p:cNvPicPr>
            <a:picLocks noChangeAspect="1"/>
          </p:cNvPicPr>
          <p:nvPr/>
        </p:nvPicPr>
        <p:blipFill>
          <a:blip r:embed="rId2"/>
          <a:stretch>
            <a:fillRect/>
          </a:stretch>
        </p:blipFill>
        <p:spPr>
          <a:xfrm>
            <a:off x="0" y="107868"/>
            <a:ext cx="6807094" cy="8900665"/>
          </a:xfrm>
          <a:prstGeom prst="rect">
            <a:avLst/>
          </a:prstGeom>
        </p:spPr>
      </p:pic>
      <p:sp>
        <p:nvSpPr>
          <p:cNvPr id="6" name="TextBox 5">
            <a:extLst>
              <a:ext uri="{FF2B5EF4-FFF2-40B4-BE49-F238E27FC236}">
                <a16:creationId xmlns:a16="http://schemas.microsoft.com/office/drawing/2014/main" id="{23D1FC5B-F85E-569E-F826-C487AA4E2B9E}"/>
              </a:ext>
            </a:extLst>
          </p:cNvPr>
          <p:cNvSpPr txBox="1"/>
          <p:nvPr/>
        </p:nvSpPr>
        <p:spPr>
          <a:xfrm>
            <a:off x="145915" y="9398022"/>
            <a:ext cx="6712085" cy="400110"/>
          </a:xfrm>
          <a:prstGeom prst="rect">
            <a:avLst/>
          </a:prstGeom>
          <a:noFill/>
        </p:spPr>
        <p:txBody>
          <a:bodyPr wrap="square" rtlCol="0">
            <a:spAutoFit/>
          </a:bodyPr>
          <a:lstStyle/>
          <a:p>
            <a:r>
              <a:rPr lang="en-GB" sz="2000">
                <a:solidFill>
                  <a:srgbClr val="FF0000"/>
                </a:solidFill>
              </a:rPr>
              <a:t>S</a:t>
            </a:r>
            <a:r>
              <a:rPr lang="en-GB" sz="2000"/>
              <a:t>cale		</a:t>
            </a:r>
            <a:r>
              <a:rPr lang="en-GB" sz="2000">
                <a:solidFill>
                  <a:srgbClr val="FF0000"/>
                </a:solidFill>
              </a:rPr>
              <a:t>P</a:t>
            </a:r>
            <a:r>
              <a:rPr lang="en-GB" sz="2000"/>
              <a:t>lot			</a:t>
            </a:r>
            <a:r>
              <a:rPr lang="en-GB" sz="2000">
                <a:solidFill>
                  <a:srgbClr val="FF0000"/>
                </a:solidFill>
              </a:rPr>
              <a:t>L</a:t>
            </a:r>
            <a:r>
              <a:rPr lang="en-GB" sz="2000"/>
              <a:t>abel		</a:t>
            </a:r>
            <a:r>
              <a:rPr lang="en-GB" sz="2000">
                <a:solidFill>
                  <a:srgbClr val="FF0000"/>
                </a:solidFill>
              </a:rPr>
              <a:t>A</a:t>
            </a:r>
            <a:r>
              <a:rPr lang="en-GB" sz="2000"/>
              <a:t>xis			</a:t>
            </a:r>
            <a:r>
              <a:rPr lang="en-GB" sz="2000">
                <a:solidFill>
                  <a:srgbClr val="FF0000"/>
                </a:solidFill>
              </a:rPr>
              <a:t>T</a:t>
            </a:r>
            <a:r>
              <a:rPr lang="en-GB" sz="2000"/>
              <a:t>rendline</a:t>
            </a:r>
          </a:p>
        </p:txBody>
      </p:sp>
      <p:sp>
        <p:nvSpPr>
          <p:cNvPr id="2" name="Slide Number Placeholder 1">
            <a:extLst>
              <a:ext uri="{FF2B5EF4-FFF2-40B4-BE49-F238E27FC236}">
                <a16:creationId xmlns:a16="http://schemas.microsoft.com/office/drawing/2014/main" id="{EC41EF1D-9FA3-E1EE-2E5F-E4A343D832F3}"/>
              </a:ext>
            </a:extLst>
          </p:cNvPr>
          <p:cNvSpPr>
            <a:spLocks noGrp="1"/>
          </p:cNvSpPr>
          <p:nvPr>
            <p:ph type="sldNum" sz="quarter" idx="12"/>
          </p:nvPr>
        </p:nvSpPr>
        <p:spPr/>
        <p:txBody>
          <a:bodyPr/>
          <a:lstStyle/>
          <a:p>
            <a:fld id="{362E5E6D-3EB7-488C-996E-A22C004A3689}" type="slidenum">
              <a:rPr lang="en-GB" smtClean="0"/>
              <a:t>50</a:t>
            </a:fld>
            <a:endParaRPr lang="en-GB"/>
          </a:p>
        </p:txBody>
      </p:sp>
    </p:spTree>
    <p:extLst>
      <p:ext uri="{BB962C8B-B14F-4D97-AF65-F5344CB8AC3E}">
        <p14:creationId xmlns:p14="http://schemas.microsoft.com/office/powerpoint/2010/main" val="294497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619FFA-05D8-9B21-ADC6-6D9D19073DDE}"/>
              </a:ext>
            </a:extLst>
          </p:cNvPr>
          <p:cNvSpPr txBox="1"/>
          <p:nvPr/>
        </p:nvSpPr>
        <p:spPr>
          <a:xfrm>
            <a:off x="152400" y="198120"/>
            <a:ext cx="6705600" cy="9481698"/>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ea typeface="Calibri" panose="020F0502020204030204" pitchFamily="34" charset="0"/>
                <a:cs typeface="Arial" panose="020B0604020202020204" pitchFamily="34" charset="0"/>
              </a:rPr>
              <a:t>Pre-assessment </a:t>
            </a:r>
            <a:endParaRPr kumimoji="0" lang="en-GB" altLang="en-US" sz="1600" b="1" i="0" u="sng"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Section 1:</a:t>
            </a: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1. </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Humans are a type of animal called a </a:t>
            </a: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mammal</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 Name two other types of animals.</a:t>
            </a: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_________________________________________________________________________</a:t>
            </a: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2. </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Link the senses below with the correct part of the body responsible for that sense:</a:t>
            </a: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a:solidFill>
                <a:srgbClr val="000000"/>
              </a:solidFill>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a:ln>
                <a:noFill/>
              </a:ln>
              <a:solidFill>
                <a:srgbClr val="000000"/>
              </a:solidFill>
              <a:effectLst/>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a:solidFill>
                <a:srgbClr val="000000"/>
              </a:solidFill>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a:ln>
                <a:noFill/>
              </a:ln>
              <a:solidFill>
                <a:srgbClr val="000000"/>
              </a:solidFill>
              <a:effectLst/>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a:solidFill>
                <a:srgbClr val="000000"/>
              </a:solidFill>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a:ln>
                <a:noFill/>
              </a:ln>
              <a:solidFill>
                <a:srgbClr val="000000"/>
              </a:solidFill>
              <a:effectLst/>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a:solidFill>
                <a:srgbClr val="000000"/>
              </a:solidFill>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a:solidFill>
                <a:srgbClr val="000000"/>
              </a:solidFill>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3. </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Name two parts of the human </a:t>
            </a: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circulatory</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 </a:t>
            </a: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system</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a:t>
            </a: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_________________________________________________________________________</a:t>
            </a: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4. </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Tick the box to show which of the following statements are true about the </a:t>
            </a: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skeletal</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 </a:t>
            </a: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system</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a:t>
            </a:r>
            <a:endParaRPr kumimoji="0" lang="en-GB" altLang="en-US" sz="1200" b="0" i="0" u="none" strike="noStrike" cap="none" normalizeH="0" baseline="0">
              <a:ln>
                <a:noFill/>
              </a:ln>
              <a:solidFill>
                <a:schemeClr val="tx1"/>
              </a:solidFill>
              <a:effectLst/>
            </a:endParaRPr>
          </a:p>
          <a:p>
            <a:pPr marL="182563" marR="0" lvl="0" indent="-182563"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All animals have a skeleton made of </a:t>
            </a: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bone.</a:t>
            </a:r>
            <a:endParaRPr kumimoji="0" lang="en-GB" altLang="en-US" sz="1200" b="0" i="0" u="none" strike="noStrike" cap="none" normalizeH="0" baseline="0">
              <a:ln>
                <a:noFill/>
              </a:ln>
              <a:solidFill>
                <a:schemeClr val="tx1"/>
              </a:solidFill>
              <a:effectLst/>
            </a:endParaRPr>
          </a:p>
          <a:p>
            <a:pPr marL="182563" marR="0" lvl="0" indent="-182563"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Bones are attached to </a:t>
            </a: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muscles</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 to help them move.</a:t>
            </a:r>
            <a:endParaRPr kumimoji="0" lang="en-GB" altLang="en-US" sz="1200" b="0" i="0" u="none" strike="noStrike" cap="none" normalizeH="0" baseline="0">
              <a:ln>
                <a:noFill/>
              </a:ln>
              <a:solidFill>
                <a:schemeClr val="tx1"/>
              </a:solidFill>
              <a:effectLst/>
            </a:endParaRPr>
          </a:p>
          <a:p>
            <a:pPr marL="182563" marR="0" lvl="0" indent="-182563"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Skeletons are needed for protection, support, and movement.</a:t>
            </a:r>
            <a:endParaRPr kumimoji="0" lang="en-GB" altLang="en-US" sz="1200" b="0" i="0" u="none" strike="noStrike" cap="none" normalizeH="0" baseline="0">
              <a:ln>
                <a:noFill/>
              </a:ln>
              <a:solidFill>
                <a:schemeClr val="tx1"/>
              </a:solidFill>
              <a:effectLst/>
            </a:endParaRPr>
          </a:p>
          <a:p>
            <a:pPr marL="182563" marR="0" lvl="0" indent="-182563"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There are over 500 bones in the human body.</a:t>
            </a:r>
            <a:endParaRPr kumimoji="0" lang="en-GB" altLang="en-US" sz="1200" b="0" i="0" u="none" strike="noStrike" cap="none" normalizeH="0" baseline="0">
              <a:ln>
                <a:noFill/>
              </a:ln>
              <a:solidFill>
                <a:schemeClr val="tx1"/>
              </a:solidFill>
              <a:effectLst/>
            </a:endParaRPr>
          </a:p>
          <a:p>
            <a:pPr marL="182563" marR="0" lvl="0" indent="-182563"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Only humans have an internal skeleton.</a:t>
            </a:r>
          </a:p>
          <a:p>
            <a:pPr marL="182563" marR="0" lvl="0" indent="-182563" algn="l" defTabSz="914400" rtl="0" eaLnBrk="0" fontAlgn="base" latinLnBrk="0" hangingPunct="0">
              <a:lnSpc>
                <a:spcPct val="150000"/>
              </a:lnSpc>
              <a:spcBef>
                <a:spcPct val="0"/>
              </a:spcBef>
              <a:spcAft>
                <a:spcPct val="0"/>
              </a:spcAft>
              <a:buClrTx/>
              <a:buSzTx/>
              <a:buFontTx/>
              <a:buChar char="•"/>
              <a:tabLst/>
            </a:pPr>
            <a:endParaRPr kumimoji="0" lang="en-GB" altLang="en-US" sz="1200" b="0" i="0" u="none" strike="noStrike" cap="none" normalizeH="0" baseline="0">
              <a:ln>
                <a:noFill/>
              </a:ln>
              <a:solidFill>
                <a:schemeClr val="tx1"/>
              </a:solidFill>
              <a:effectLst/>
            </a:endParaRPr>
          </a:p>
          <a:p>
            <a:pPr marL="182563" marR="0" lvl="0" indent="-182563"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5. </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If there was one group of animals that had 25 animals in it, and there was another group that was 4 times bigger, how many animals would be in the second group?</a:t>
            </a: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_________________________________________________________________________</a:t>
            </a: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6.</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 How do </a:t>
            </a: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muscles</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 work to move parts of your body?</a:t>
            </a: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_________________________________________________________________________</a:t>
            </a: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_________________________________________________________________________</a:t>
            </a: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7.</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 What is a </a:t>
            </a: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force</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 and what units are used to measure forces?</a:t>
            </a: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_________________________________________________________________________</a:t>
            </a: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8.</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 Name two places on your body that you would find a </a:t>
            </a:r>
            <a:r>
              <a:rPr kumimoji="0" lang="en-GB" altLang="en-US" sz="1200" b="1" i="0" u="none" strike="noStrike" cap="none" normalizeH="0" baseline="0">
                <a:ln>
                  <a:noFill/>
                </a:ln>
                <a:solidFill>
                  <a:srgbClr val="000000"/>
                </a:solidFill>
                <a:effectLst/>
                <a:ea typeface="Calibri" panose="020F0502020204030204" pitchFamily="34" charset="0"/>
                <a:cs typeface="Arial" panose="020B0604020202020204" pitchFamily="34" charset="0"/>
              </a:rPr>
              <a:t>joint</a:t>
            </a: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a:t>
            </a:r>
            <a:endParaRPr kumimoji="0" lang="en-GB"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ea typeface="Calibri" panose="020F0502020204030204" pitchFamily="34" charset="0"/>
                <a:cs typeface="Arial" panose="020B0604020202020204" pitchFamily="34" charset="0"/>
              </a:rPr>
              <a:t>_________________________________________________________________________</a:t>
            </a:r>
            <a:endParaRPr lang="en-GB" sz="1200"/>
          </a:p>
        </p:txBody>
      </p:sp>
      <p:graphicFrame>
        <p:nvGraphicFramePr>
          <p:cNvPr id="8" name="Table 7">
            <a:extLst>
              <a:ext uri="{FF2B5EF4-FFF2-40B4-BE49-F238E27FC236}">
                <a16:creationId xmlns:a16="http://schemas.microsoft.com/office/drawing/2014/main" id="{34686E0E-32E0-63B1-6FC6-9E979D32677E}"/>
              </a:ext>
            </a:extLst>
          </p:cNvPr>
          <p:cNvGraphicFramePr>
            <a:graphicFrameLocks noGrp="1"/>
          </p:cNvGraphicFramePr>
          <p:nvPr/>
        </p:nvGraphicFramePr>
        <p:xfrm>
          <a:off x="261620" y="2031110"/>
          <a:ext cx="6017260" cy="1641731"/>
        </p:xfrm>
        <a:graphic>
          <a:graphicData uri="http://schemas.openxmlformats.org/drawingml/2006/table">
            <a:tbl>
              <a:tblPr firstRow="1" firstCol="1" bandRow="1"/>
              <a:tblGrid>
                <a:gridCol w="1321448">
                  <a:extLst>
                    <a:ext uri="{9D8B030D-6E8A-4147-A177-3AD203B41FA5}">
                      <a16:colId xmlns:a16="http://schemas.microsoft.com/office/drawing/2014/main" val="704605959"/>
                    </a:ext>
                  </a:extLst>
                </a:gridCol>
                <a:gridCol w="2080947">
                  <a:extLst>
                    <a:ext uri="{9D8B030D-6E8A-4147-A177-3AD203B41FA5}">
                      <a16:colId xmlns:a16="http://schemas.microsoft.com/office/drawing/2014/main" val="2250626450"/>
                    </a:ext>
                  </a:extLst>
                </a:gridCol>
                <a:gridCol w="2614865">
                  <a:extLst>
                    <a:ext uri="{9D8B030D-6E8A-4147-A177-3AD203B41FA5}">
                      <a16:colId xmlns:a16="http://schemas.microsoft.com/office/drawing/2014/main" val="81803260"/>
                    </a:ext>
                  </a:extLst>
                </a:gridCol>
              </a:tblGrid>
              <a:tr h="195481">
                <a:tc>
                  <a:txBody>
                    <a:bodyPr/>
                    <a:lstStyle/>
                    <a:p>
                      <a:pPr algn="ctr">
                        <a:lnSpc>
                          <a:spcPct val="107000"/>
                        </a:lnSpc>
                        <a:spcAft>
                          <a:spcPts val="800"/>
                        </a:spcAft>
                      </a:pPr>
                      <a:r>
                        <a:rPr lang="en-GB" sz="1100" b="1"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Sense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800"/>
                        </a:spcAft>
                      </a:pPr>
                      <a:r>
                        <a:rPr lang="en-GB" sz="1100" b="1"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Part of the Body</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33500749"/>
                  </a:ext>
                </a:extLst>
              </a:tr>
              <a:tr h="289250">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Sight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Nose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4313359"/>
                  </a:ext>
                </a:extLst>
              </a:tr>
              <a:tr h="289250">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Smell</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Skin</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7320539"/>
                  </a:ext>
                </a:extLst>
              </a:tr>
              <a:tr h="289250">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Taste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Ears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4348972"/>
                  </a:ext>
                </a:extLst>
              </a:tr>
              <a:tr h="289250">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Sound</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Eyes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284124"/>
                  </a:ext>
                </a:extLst>
              </a:tr>
              <a:tr h="289250">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Touch</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Tongue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0887407"/>
                  </a:ext>
                </a:extLst>
              </a:tr>
            </a:tbl>
          </a:graphicData>
        </a:graphic>
      </p:graphicFrame>
    </p:spTree>
    <p:extLst>
      <p:ext uri="{BB962C8B-B14F-4D97-AF65-F5344CB8AC3E}">
        <p14:creationId xmlns:p14="http://schemas.microsoft.com/office/powerpoint/2010/main" val="734450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098847" y="384671"/>
            <a:ext cx="2668166" cy="517927"/>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800" b="1" u="sng">
                <a:solidFill>
                  <a:srgbClr val="000000"/>
                </a:solidFill>
                <a:cs typeface="Calibri"/>
              </a:rPr>
              <a:t>Misconception Correction</a:t>
            </a:r>
            <a:endParaRPr lang="en-US"/>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pic>
        <p:nvPicPr>
          <p:cNvPr id="4098" name="Picture 2">
            <a:extLst>
              <a:ext uri="{FF2B5EF4-FFF2-40B4-BE49-F238E27FC236}">
                <a16:creationId xmlns:a16="http://schemas.microsoft.com/office/drawing/2014/main" id="{765BA938-A550-6727-E3F2-C1F6770AB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85" y="908544"/>
            <a:ext cx="6466341" cy="2090279"/>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9">
            <a:extLst>
              <a:ext uri="{FF2B5EF4-FFF2-40B4-BE49-F238E27FC236}">
                <a16:creationId xmlns:a16="http://schemas.microsoft.com/office/drawing/2014/main" id="{E48BD58A-5877-E7A8-C38B-8047A99653EC}"/>
              </a:ext>
            </a:extLst>
          </p:cNvPr>
          <p:cNvSpPr>
            <a:spLocks noGrp="1"/>
          </p:cNvSpPr>
          <p:nvPr>
            <p:ph type="ftr" sz="quarter" idx="11"/>
          </p:nvPr>
        </p:nvSpPr>
        <p:spPr/>
        <p:txBody>
          <a:bodyPr/>
          <a:lstStyle/>
          <a:p>
            <a:endParaRPr lang="en-GB"/>
          </a:p>
        </p:txBody>
      </p:sp>
      <p:sp>
        <p:nvSpPr>
          <p:cNvPr id="11" name="Slide Number Placeholder 10">
            <a:extLst>
              <a:ext uri="{FF2B5EF4-FFF2-40B4-BE49-F238E27FC236}">
                <a16:creationId xmlns:a16="http://schemas.microsoft.com/office/drawing/2014/main" id="{54C2AD77-3CDB-9872-9934-BAC7947A36B8}"/>
              </a:ext>
            </a:extLst>
          </p:cNvPr>
          <p:cNvSpPr>
            <a:spLocks noGrp="1"/>
          </p:cNvSpPr>
          <p:nvPr>
            <p:ph type="sldNum" sz="quarter" idx="12"/>
          </p:nvPr>
        </p:nvSpPr>
        <p:spPr/>
        <p:txBody>
          <a:bodyPr/>
          <a:lstStyle/>
          <a:p>
            <a:fld id="{362E5E6D-3EB7-488C-996E-A22C004A3689}" type="slidenum">
              <a:rPr lang="en-GB" smtClean="0"/>
              <a:t>7</a:t>
            </a:fld>
            <a:endParaRPr lang="en-GB"/>
          </a:p>
        </p:txBody>
      </p:sp>
    </p:spTree>
    <p:extLst>
      <p:ext uri="{BB962C8B-B14F-4D97-AF65-F5344CB8AC3E}">
        <p14:creationId xmlns:p14="http://schemas.microsoft.com/office/powerpoint/2010/main" val="622056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CE5A7CE-1F98-4E16-64AB-AAA6D911EA53}"/>
              </a:ext>
            </a:extLst>
          </p:cNvPr>
          <p:cNvGraphicFramePr>
            <a:graphicFrameLocks noGrp="1"/>
          </p:cNvGraphicFramePr>
          <p:nvPr>
            <p:extLst>
              <p:ext uri="{D42A27DB-BD31-4B8C-83A1-F6EECF244321}">
                <p14:modId xmlns:p14="http://schemas.microsoft.com/office/powerpoint/2010/main" val="390860316"/>
              </p:ext>
            </p:extLst>
          </p:nvPr>
        </p:nvGraphicFramePr>
        <p:xfrm>
          <a:off x="251816" y="578242"/>
          <a:ext cx="6354367" cy="8749515"/>
        </p:xfrm>
        <a:graphic>
          <a:graphicData uri="http://schemas.openxmlformats.org/drawingml/2006/table">
            <a:tbl>
              <a:tblPr firstRow="1" firstCol="1" bandRow="1"/>
              <a:tblGrid>
                <a:gridCol w="800367">
                  <a:extLst>
                    <a:ext uri="{9D8B030D-6E8A-4147-A177-3AD203B41FA5}">
                      <a16:colId xmlns:a16="http://schemas.microsoft.com/office/drawing/2014/main" val="1791118351"/>
                    </a:ext>
                  </a:extLst>
                </a:gridCol>
                <a:gridCol w="416779">
                  <a:extLst>
                    <a:ext uri="{9D8B030D-6E8A-4147-A177-3AD203B41FA5}">
                      <a16:colId xmlns:a16="http://schemas.microsoft.com/office/drawing/2014/main" val="683132593"/>
                    </a:ext>
                  </a:extLst>
                </a:gridCol>
                <a:gridCol w="2784683">
                  <a:extLst>
                    <a:ext uri="{9D8B030D-6E8A-4147-A177-3AD203B41FA5}">
                      <a16:colId xmlns:a16="http://schemas.microsoft.com/office/drawing/2014/main" val="2980125697"/>
                    </a:ext>
                  </a:extLst>
                </a:gridCol>
                <a:gridCol w="2352538">
                  <a:extLst>
                    <a:ext uri="{9D8B030D-6E8A-4147-A177-3AD203B41FA5}">
                      <a16:colId xmlns:a16="http://schemas.microsoft.com/office/drawing/2014/main" val="11119292"/>
                    </a:ext>
                  </a:extLst>
                </a:gridCol>
              </a:tblGrid>
              <a:tr h="517095">
                <a:tc>
                  <a:txBody>
                    <a:bodyPr/>
                    <a:lstStyle/>
                    <a:p>
                      <a:r>
                        <a:rPr lang="en-GB"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Paragraph title</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r>
                        <a:rPr lang="en-GB" sz="1200" i="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 brief History of Robert Hooke</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a:txBody>
                    <a:bodyPr/>
                    <a:lstStyle/>
                    <a:p>
                      <a:r>
                        <a:rPr lang="en-GB"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Paragraph summary</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86547763"/>
                  </a:ext>
                </a:extLst>
              </a:tr>
              <a:tr h="1911479">
                <a:tc>
                  <a:txBody>
                    <a:bodyPr/>
                    <a:lstStyle/>
                    <a:p>
                      <a:r>
                        <a:rPr lang="en-GB" sz="12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10</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1350"/>
                        </a:spcAft>
                      </a:pPr>
                      <a:r>
                        <a:rPr lang="en-GB" sz="120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Robert Hooke was born on the 18th July 1635 in Freshwater on the Isle of Wight. He was one of four children. His father died in 1648, leaving Hooke £40 (a lot of money at the time). He moved to London to be a painter’s apprentice, but he soon left the apprenticeship and instead attended Westminster School. In 1653 Hooke went to Oxford University to study experimental science.</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How old was Hooke when he started at Oxford University?</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8679454"/>
                  </a:ext>
                </a:extLst>
              </a:tr>
              <a:tr h="1934678">
                <a:tc>
                  <a:txBody>
                    <a:bodyPr/>
                    <a:lstStyle/>
                    <a:p>
                      <a:r>
                        <a:rPr lang="en-GB" sz="12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15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20</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1350"/>
                        </a:spcAft>
                      </a:pPr>
                      <a:r>
                        <a:rPr lang="en-GB" sz="120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In 1655 Hooke began working for the scientist Robert Boyle. He was asked to design and make special air pumps for one of Boyle’s experiments, which eventually led to the discovery of Boyle’s Law. He worked with Boyle for seven years and afterwards, in 1662, at the age of 27, became the Curator of Experiments at the Royal Society. Hooke was elected to the position of ‘fellow’ of the Royal Society in 1663.</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In what way did Hooke help with the discovery of Boyle’s Law?</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3414200"/>
                  </a:ext>
                </a:extLst>
              </a:tr>
              <a:tr h="1343025">
                <a:tc>
                  <a:txBody>
                    <a:bodyPr/>
                    <a:lstStyle/>
                    <a:p>
                      <a:r>
                        <a:rPr lang="en-GB" sz="12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25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1350"/>
                        </a:spcAft>
                      </a:pPr>
                      <a:r>
                        <a:rPr lang="en-GB" sz="120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Hooke worked in a wide range of scientific fields, including microbiology, physics and geometry, as well as being a very accomplished architect. He is most famous for his work on elasticity (which led to the discovery of Hooke’s Law) and on </a:t>
                      </a:r>
                      <a:r>
                        <a:rPr lang="en-GB" sz="1200" b="1">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microscopy</a:t>
                      </a:r>
                      <a:r>
                        <a:rPr lang="en-GB" sz="120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 and astronomy.</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List all the Scientific areas Hooke was famous for.</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2887535"/>
                  </a:ext>
                </a:extLst>
              </a:tr>
              <a:tr h="3043238">
                <a:tc>
                  <a:txBody>
                    <a:bodyPr/>
                    <a:lstStyle/>
                    <a:p>
                      <a:r>
                        <a:rPr lang="en-GB" sz="12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30</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35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40</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20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In 1965, Hooke published a book called </a:t>
                      </a:r>
                      <a:r>
                        <a:rPr lang="en-GB" sz="1200" b="1">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Micrographia</a:t>
                      </a:r>
                      <a:r>
                        <a:rPr lang="en-GB" sz="120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 which became a hugely successful publication. Micrographia means ‘small drawings’ and included many sketches of things Hooke had seen through his microscope, such as a flea, snow, mould and cork.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fontAlgn="base"/>
                      <a:r>
                        <a:rPr lang="en-GB" sz="120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Many people were not convinced by his sketches as they thought it all looked too strange to be real! His work on microbiology (looking at microscopic organisms) led to his description of cells being part of every living thing. This discovery also led Hooke to (correctly) suggest that fossils were the remains of things that had once been alive.</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fontAlgn="base"/>
                      <a:r>
                        <a:rPr lang="en-GB" sz="120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What is the meaning of “</a:t>
                      </a:r>
                      <a:r>
                        <a:rPr lang="en-GB" sz="1200" b="1" err="1">
                          <a:effectLst/>
                          <a:latin typeface="Calibri Light" panose="020F0302020204030204" pitchFamily="34" charset="0"/>
                          <a:ea typeface="Times New Roman" panose="02020603050405020304" pitchFamily="18" charset="0"/>
                          <a:cs typeface="Times New Roman" panose="02020603050405020304" pitchFamily="18" charset="0"/>
                        </a:rPr>
                        <a:t>micrographia</a:t>
                      </a:r>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What did Hooke say fossils were?</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84703"/>
                  </a:ext>
                </a:extLst>
              </a:tr>
            </a:tbl>
          </a:graphicData>
        </a:graphic>
      </p:graphicFrame>
      <p:sp>
        <p:nvSpPr>
          <p:cNvPr id="3" name="TextBox 2">
            <a:extLst>
              <a:ext uri="{FF2B5EF4-FFF2-40B4-BE49-F238E27FC236}">
                <a16:creationId xmlns:a16="http://schemas.microsoft.com/office/drawing/2014/main" id="{5073A666-D975-4AF7-B929-60C67AFA45BB}"/>
              </a:ext>
            </a:extLst>
          </p:cNvPr>
          <p:cNvSpPr txBox="1"/>
          <p:nvPr/>
        </p:nvSpPr>
        <p:spPr>
          <a:xfrm>
            <a:off x="251816" y="0"/>
            <a:ext cx="3429000" cy="464871"/>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lang="en-GB" altLang="en-US" b="1" u="sng">
                <a:solidFill>
                  <a:srgbClr val="000000"/>
                </a:solidFill>
                <a:cs typeface="Arial" panose="020B0604020202020204" pitchFamily="34" charset="0"/>
              </a:rPr>
              <a:t>Reading Task </a:t>
            </a:r>
            <a:endParaRPr kumimoji="0" lang="en-GB" altLang="en-US" sz="1800" b="1" i="0" u="sng" strike="noStrike" cap="none" normalizeH="0" baseline="0">
              <a:ln>
                <a:noFill/>
              </a:ln>
              <a:solidFill>
                <a:schemeClr val="tx1"/>
              </a:solidFill>
              <a:effectLst/>
            </a:endParaRPr>
          </a:p>
        </p:txBody>
      </p:sp>
    </p:spTree>
    <p:extLst>
      <p:ext uri="{BB962C8B-B14F-4D97-AF65-F5344CB8AC3E}">
        <p14:creationId xmlns:p14="http://schemas.microsoft.com/office/powerpoint/2010/main" val="947084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CE5A7CE-1F98-4E16-64AB-AAA6D911EA53}"/>
              </a:ext>
            </a:extLst>
          </p:cNvPr>
          <p:cNvGraphicFramePr>
            <a:graphicFrameLocks noGrp="1"/>
          </p:cNvGraphicFramePr>
          <p:nvPr>
            <p:extLst>
              <p:ext uri="{D42A27DB-BD31-4B8C-83A1-F6EECF244321}">
                <p14:modId xmlns:p14="http://schemas.microsoft.com/office/powerpoint/2010/main" val="2295765045"/>
              </p:ext>
            </p:extLst>
          </p:nvPr>
        </p:nvGraphicFramePr>
        <p:xfrm>
          <a:off x="289321" y="285750"/>
          <a:ext cx="6354367" cy="3619663"/>
        </p:xfrm>
        <a:graphic>
          <a:graphicData uri="http://schemas.openxmlformats.org/drawingml/2006/table">
            <a:tbl>
              <a:tblPr firstRow="1" firstCol="1" bandRow="1"/>
              <a:tblGrid>
                <a:gridCol w="800367">
                  <a:extLst>
                    <a:ext uri="{9D8B030D-6E8A-4147-A177-3AD203B41FA5}">
                      <a16:colId xmlns:a16="http://schemas.microsoft.com/office/drawing/2014/main" val="1791118351"/>
                    </a:ext>
                  </a:extLst>
                </a:gridCol>
                <a:gridCol w="416779">
                  <a:extLst>
                    <a:ext uri="{9D8B030D-6E8A-4147-A177-3AD203B41FA5}">
                      <a16:colId xmlns:a16="http://schemas.microsoft.com/office/drawing/2014/main" val="683132593"/>
                    </a:ext>
                  </a:extLst>
                </a:gridCol>
                <a:gridCol w="2784683">
                  <a:extLst>
                    <a:ext uri="{9D8B030D-6E8A-4147-A177-3AD203B41FA5}">
                      <a16:colId xmlns:a16="http://schemas.microsoft.com/office/drawing/2014/main" val="2980125697"/>
                    </a:ext>
                  </a:extLst>
                </a:gridCol>
                <a:gridCol w="2352538">
                  <a:extLst>
                    <a:ext uri="{9D8B030D-6E8A-4147-A177-3AD203B41FA5}">
                      <a16:colId xmlns:a16="http://schemas.microsoft.com/office/drawing/2014/main" val="11119292"/>
                    </a:ext>
                  </a:extLst>
                </a:gridCol>
              </a:tblGrid>
              <a:tr h="517095">
                <a:tc>
                  <a:txBody>
                    <a:bodyPr/>
                    <a:lstStyle/>
                    <a:p>
                      <a:r>
                        <a:rPr lang="en-GB"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Paragraph title</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r>
                        <a:rPr lang="en-GB" sz="1200" i="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 brief History of Robert Hooke</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a:txBody>
                    <a:bodyPr/>
                    <a:lstStyle/>
                    <a:p>
                      <a:r>
                        <a:rPr lang="en-GB"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Paragraph summary</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86547763"/>
                  </a:ext>
                </a:extLst>
              </a:tr>
              <a:tr h="3102568">
                <a:tc>
                  <a:txBody>
                    <a:bodyPr/>
                    <a:lstStyle/>
                    <a:p>
                      <a:r>
                        <a:rPr lang="en-GB" sz="12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45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50</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a:effectLst/>
                          <a:latin typeface="Calibri Light" panose="020F0302020204030204" pitchFamily="34" charset="0"/>
                          <a:ea typeface="Times New Roman" panose="02020603050405020304" pitchFamily="18" charset="0"/>
                          <a:cs typeface="Calibri Light" panose="020F0302020204030204" pitchFamily="34"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20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On top of being a successful scientist, Hooke was also a well-respected architect. He designed many buildings, although few remain today, and was heavily involved in the rebuilding of London after the </a:t>
                      </a:r>
                      <a:r>
                        <a:rPr lang="en-GB" sz="120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hlinkClick r:id="rId2"/>
                        </a:rPr>
                        <a:t>Great Fire of 1666</a:t>
                      </a:r>
                      <a:r>
                        <a:rPr lang="en-GB" sz="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r>
                        <a:rPr lang="en-GB" sz="120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 He held the position of Surveyor to the City of London. It was Hooke’s architectural work that made him a wealthy man.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fontAlgn="base"/>
                      <a:r>
                        <a:rPr lang="en-GB" sz="120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fontAlgn="base">
                        <a:spcAft>
                          <a:spcPts val="1350"/>
                        </a:spcAft>
                      </a:pPr>
                      <a:r>
                        <a:rPr lang="en-GB" sz="120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Robert Hooke died in London on March 3, 1703. He was 67 years old.</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What does an architect do?</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200" b="1">
                          <a:effectLst/>
                          <a:latin typeface="Calibri Light" panose="020F0302020204030204" pitchFamily="34" charset="0"/>
                          <a:ea typeface="Times New Roman" panose="02020603050405020304" pitchFamily="18" charset="0"/>
                          <a:cs typeface="Times New Roman" panose="02020603050405020304" pitchFamily="18" charset="0"/>
                        </a:rPr>
                        <a:t>How many years after the great fire of London did Hooke die?</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48" marR="41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1760372"/>
                  </a:ext>
                </a:extLst>
              </a:tr>
            </a:tbl>
          </a:graphicData>
        </a:graphic>
      </p:graphicFrame>
      <p:sp>
        <p:nvSpPr>
          <p:cNvPr id="2" name="TextBox 1">
            <a:extLst>
              <a:ext uri="{FF2B5EF4-FFF2-40B4-BE49-F238E27FC236}">
                <a16:creationId xmlns:a16="http://schemas.microsoft.com/office/drawing/2014/main" id="{CAE9121B-130C-E9E8-2718-6E9DC8A79295}"/>
              </a:ext>
            </a:extLst>
          </p:cNvPr>
          <p:cNvSpPr txBox="1"/>
          <p:nvPr/>
        </p:nvSpPr>
        <p:spPr>
          <a:xfrm>
            <a:off x="284019" y="4087091"/>
            <a:ext cx="6428508" cy="21873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Calibri Light"/>
                <a:ea typeface="Calibri Light"/>
                <a:cs typeface="Calibri Light"/>
              </a:rPr>
              <a:t>Glossary</a:t>
            </a:r>
            <a:r>
              <a:rPr lang="en-GB" sz="1200" b="1" i="1">
                <a:latin typeface="Calibri Light"/>
                <a:ea typeface="Calibri Light"/>
                <a:cs typeface="Calibri Light"/>
              </a:rPr>
              <a:t> </a:t>
            </a:r>
            <a:r>
              <a:rPr lang="en-GB" sz="1200">
                <a:latin typeface="Calibri Light"/>
                <a:ea typeface="Calibri Light"/>
                <a:cs typeface="Calibri Light"/>
              </a:rPr>
              <a:t> </a:t>
            </a:r>
          </a:p>
          <a:p>
            <a:endParaRPr lang="en-GB" sz="1200">
              <a:latin typeface="Calibri Light"/>
              <a:ea typeface="Calibri Light"/>
              <a:cs typeface="Calibri Light"/>
            </a:endParaRPr>
          </a:p>
          <a:p>
            <a:pPr marL="171450" indent="-171450">
              <a:lnSpc>
                <a:spcPct val="150000"/>
              </a:lnSpc>
              <a:buFont typeface="Arial"/>
              <a:buChar char="•"/>
            </a:pPr>
            <a:r>
              <a:rPr lang="en-GB" sz="1200" b="1">
                <a:latin typeface="Calibri Light"/>
                <a:ea typeface="Calibri Light"/>
                <a:cs typeface="Calibri Light"/>
              </a:rPr>
              <a:t>Apprentice: </a:t>
            </a:r>
            <a:r>
              <a:rPr lang="en-GB" sz="1200">
                <a:latin typeface="Calibri Light"/>
                <a:ea typeface="Calibri Light"/>
                <a:cs typeface="Calibri Light"/>
              </a:rPr>
              <a:t>Someone that works for someone and learns how to do the job from them </a:t>
            </a:r>
          </a:p>
          <a:p>
            <a:pPr marL="171450" indent="-171450">
              <a:lnSpc>
                <a:spcPct val="150000"/>
              </a:lnSpc>
              <a:buFont typeface="Arial"/>
              <a:buChar char="•"/>
            </a:pPr>
            <a:r>
              <a:rPr lang="en-GB" sz="1200" b="1">
                <a:latin typeface="Calibri Light"/>
                <a:ea typeface="Calibri Light"/>
                <a:cs typeface="Calibri Light"/>
              </a:rPr>
              <a:t>Curator: </a:t>
            </a:r>
            <a:r>
              <a:rPr lang="en-GB" sz="1200">
                <a:latin typeface="Calibri Light"/>
                <a:ea typeface="Calibri Light"/>
                <a:cs typeface="Calibri Light"/>
              </a:rPr>
              <a:t>Someone that looks after/keeps collections </a:t>
            </a:r>
          </a:p>
          <a:p>
            <a:pPr marL="171450" indent="-171450">
              <a:lnSpc>
                <a:spcPct val="150000"/>
              </a:lnSpc>
              <a:buFont typeface="Arial"/>
              <a:buChar char="•"/>
            </a:pPr>
            <a:r>
              <a:rPr lang="en-GB" sz="1200" b="1">
                <a:latin typeface="Calibri Light"/>
                <a:ea typeface="Calibri Light"/>
                <a:cs typeface="Calibri Light"/>
              </a:rPr>
              <a:t>Fellow: </a:t>
            </a:r>
            <a:r>
              <a:rPr lang="en-GB" sz="1200">
                <a:latin typeface="Calibri Light"/>
                <a:ea typeface="Calibri Light"/>
                <a:cs typeface="Calibri Light"/>
              </a:rPr>
              <a:t>A member of a “learned society” </a:t>
            </a:r>
          </a:p>
          <a:p>
            <a:pPr marL="171450" indent="-171450">
              <a:lnSpc>
                <a:spcPct val="150000"/>
              </a:lnSpc>
              <a:buFont typeface="Arial"/>
              <a:buChar char="•"/>
            </a:pPr>
            <a:r>
              <a:rPr lang="en-GB" sz="1200" b="1">
                <a:latin typeface="Calibri Light"/>
                <a:ea typeface="Calibri Light"/>
                <a:cs typeface="Calibri Light"/>
              </a:rPr>
              <a:t>Publication: </a:t>
            </a:r>
            <a:r>
              <a:rPr lang="en-GB" sz="1200">
                <a:latin typeface="Calibri Light"/>
                <a:ea typeface="Calibri Light"/>
                <a:cs typeface="Calibri Light"/>
              </a:rPr>
              <a:t>A book or article that gets written and shared with the world.  </a:t>
            </a:r>
          </a:p>
          <a:p>
            <a:pPr marL="171450" indent="-171450">
              <a:lnSpc>
                <a:spcPct val="150000"/>
              </a:lnSpc>
              <a:buFont typeface="Arial"/>
              <a:buChar char="•"/>
            </a:pPr>
            <a:r>
              <a:rPr lang="en-GB" sz="1200" b="1">
                <a:solidFill>
                  <a:srgbClr val="333333"/>
                </a:solidFill>
                <a:latin typeface="Calibri Light"/>
                <a:ea typeface="Calibri Light"/>
                <a:cs typeface="Calibri Light"/>
              </a:rPr>
              <a:t>Architect</a:t>
            </a:r>
            <a:r>
              <a:rPr lang="en-GB" sz="1200">
                <a:solidFill>
                  <a:srgbClr val="333333"/>
                </a:solidFill>
                <a:latin typeface="Calibri Light"/>
                <a:ea typeface="Calibri Light"/>
                <a:cs typeface="Calibri Light"/>
              </a:rPr>
              <a:t> – someone who designs new buildings and the spaces around them, and work on the restoration and conservation of existing buildings </a:t>
            </a:r>
          </a:p>
        </p:txBody>
      </p:sp>
      <p:sp>
        <p:nvSpPr>
          <p:cNvPr id="4" name="Rectangle 3">
            <a:extLst>
              <a:ext uri="{FF2B5EF4-FFF2-40B4-BE49-F238E27FC236}">
                <a16:creationId xmlns:a16="http://schemas.microsoft.com/office/drawing/2014/main" id="{8989C908-ED37-0494-F6DF-463BD4391B36}"/>
              </a:ext>
            </a:extLst>
          </p:cNvPr>
          <p:cNvSpPr/>
          <p:nvPr/>
        </p:nvSpPr>
        <p:spPr>
          <a:xfrm>
            <a:off x="195829" y="6924946"/>
            <a:ext cx="6466341" cy="2404293"/>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5CD28DA-7612-1D54-E484-E80392FC2C79}"/>
              </a:ext>
            </a:extLst>
          </p:cNvPr>
          <p:cNvSpPr txBox="1"/>
          <p:nvPr/>
        </p:nvSpPr>
        <p:spPr>
          <a:xfrm>
            <a:off x="247559" y="6924945"/>
            <a:ext cx="3429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Core Knowledge</a:t>
            </a:r>
            <a:endParaRPr kumimoji="0" lang="en-GB"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29A661D-086F-B95C-C05C-2B38EFFF7136}"/>
              </a:ext>
            </a:extLst>
          </p:cNvPr>
          <p:cNvSpPr txBox="1"/>
          <p:nvPr/>
        </p:nvSpPr>
        <p:spPr>
          <a:xfrm>
            <a:off x="250984" y="7294279"/>
            <a:ext cx="6396672" cy="209506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Answer the core knowledge question below </a:t>
            </a:r>
            <a:r>
              <a:rPr kumimoji="0" lang="en-GB" sz="1200" b="0" i="1" u="sng" strike="noStrike" kern="1200" cap="none" spc="0" normalizeH="0" baseline="0" noProof="0">
                <a:ln>
                  <a:noFill/>
                </a:ln>
                <a:solidFill>
                  <a:prstClr val="black"/>
                </a:solidFill>
                <a:effectLst/>
                <a:uLnTx/>
                <a:uFillTx/>
                <a:latin typeface="Calibri" panose="020F0502020204030204"/>
                <a:ea typeface="+mn-ea"/>
                <a:cs typeface="+mn-cs"/>
              </a:rPr>
              <a:t>in full sentences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1"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1._________________________________________________________________________________________________________________________________________________________________</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2. _______________________________________________________________________________</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_________________________________________________________________________________</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3. _______________________________________________________________________________</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_________________________________________________________________________________</a:t>
            </a:r>
          </a:p>
        </p:txBody>
      </p:sp>
      <p:pic>
        <p:nvPicPr>
          <p:cNvPr id="11" name="Picture 1791846066" descr="A picture containing text, vector graphics&#10;&#10;Description automatically generated">
            <a:extLst>
              <a:ext uri="{FF2B5EF4-FFF2-40B4-BE49-F238E27FC236}">
                <a16:creationId xmlns:a16="http://schemas.microsoft.com/office/drawing/2014/main" id="{D5BD235A-CB49-5809-A173-75B050BCA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592" y="6924945"/>
            <a:ext cx="566448" cy="8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998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9096A5E4511D4F985981ECDADBA492" ma:contentTypeVersion="17" ma:contentTypeDescription="Create a new document." ma:contentTypeScope="" ma:versionID="51d8bcdda352233d00efb3627d188c51">
  <xsd:schema xmlns:xsd="http://www.w3.org/2001/XMLSchema" xmlns:xs="http://www.w3.org/2001/XMLSchema" xmlns:p="http://schemas.microsoft.com/office/2006/metadata/properties" xmlns:ns2="f4ba1fcc-059d-4d12-98a5-3dafd07fc83c" xmlns:ns3="06614732-5477-4d75-a9fd-422762fff740" targetNamespace="http://schemas.microsoft.com/office/2006/metadata/properties" ma:root="true" ma:fieldsID="79159d78b9685477383c3457f28a1a67" ns2:_="" ns3:_="">
    <xsd:import namespace="f4ba1fcc-059d-4d12-98a5-3dafd07fc83c"/>
    <xsd:import namespace="06614732-5477-4d75-a9fd-422762fff740"/>
    <xsd:element name="properties">
      <xsd:complexType>
        <xsd:sequence>
          <xsd:element name="documentManagement">
            <xsd:complexType>
              <xsd:all>
                <xsd:element ref="ns2:Comments" minOccurs="0"/>
                <xsd:element ref="ns3:SharedWithUsers" minOccurs="0"/>
                <xsd:element ref="ns3:SharedWithDetails" minOccurs="0"/>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a1fcc-059d-4d12-98a5-3dafd07fc83c" elementFormDefault="qualified">
    <xsd:import namespace="http://schemas.microsoft.com/office/2006/documentManagement/types"/>
    <xsd:import namespace="http://schemas.microsoft.com/office/infopath/2007/PartnerControls"/>
    <xsd:element name="Comments" ma:index="8" nillable="true" ma:displayName="Comments" ma:format="Dropdown" ma:internalName="Comments">
      <xsd:simpleType>
        <xsd:restriction base="dms:Note">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614732-5477-4d75-a9fd-422762fff740"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5d4567cf-8ee7-450f-bd56-e55b12b410f5}" ma:internalName="TaxCatchAll" ma:showField="CatchAllData" ma:web="06614732-5477-4d75-a9fd-422762ff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6614732-5477-4d75-a9fd-422762fff740" xsi:nil="true"/>
    <lcf76f155ced4ddcb4097134ff3c332f xmlns="f4ba1fcc-059d-4d12-98a5-3dafd07fc83c">
      <Terms xmlns="http://schemas.microsoft.com/office/infopath/2007/PartnerControls"/>
    </lcf76f155ced4ddcb4097134ff3c332f>
    <Comments xmlns="f4ba1fcc-059d-4d12-98a5-3dafd07fc83c" xsi:nil="true"/>
  </documentManagement>
</p:properties>
</file>

<file path=customXml/itemProps1.xml><?xml version="1.0" encoding="utf-8"?>
<ds:datastoreItem xmlns:ds="http://schemas.openxmlformats.org/officeDocument/2006/customXml" ds:itemID="{8D155845-E249-45B2-A3C2-68D435666644}">
  <ds:schemaRefs>
    <ds:schemaRef ds:uri="http://schemas.microsoft.com/sharepoint/v3/contenttype/forms"/>
  </ds:schemaRefs>
</ds:datastoreItem>
</file>

<file path=customXml/itemProps2.xml><?xml version="1.0" encoding="utf-8"?>
<ds:datastoreItem xmlns:ds="http://schemas.openxmlformats.org/officeDocument/2006/customXml" ds:itemID="{531496DF-7A8A-43AC-A153-9DC80A3C1299}"/>
</file>

<file path=customXml/itemProps3.xml><?xml version="1.0" encoding="utf-8"?>
<ds:datastoreItem xmlns:ds="http://schemas.openxmlformats.org/officeDocument/2006/customXml" ds:itemID="{5EE4695D-6D53-4FF9-8023-7BC7023E1F68}">
  <ds:schemaRefs>
    <ds:schemaRef ds:uri="http://schemas.openxmlformats.org/package/2006/metadata/core-properties"/>
    <ds:schemaRef ds:uri="http://purl.org/dc/terms/"/>
    <ds:schemaRef ds:uri="http://purl.org/dc/elements/1.1/"/>
    <ds:schemaRef ds:uri="http://schemas.microsoft.com/office/infopath/2007/PartnerControls"/>
    <ds:schemaRef ds:uri="http://schemas.microsoft.com/office/2006/documentManagement/types"/>
    <ds:schemaRef ds:uri="31cfb3a3-a88c-4ec4-ab12-cd9a6f9a1c00"/>
    <ds:schemaRef ds:uri="http://purl.org/dc/dcmitype/"/>
    <ds:schemaRef ds:uri="f34d5f3d-4ce8-409f-b2e5-c4fbe0e96c83"/>
    <ds:schemaRef ds:uri="http://schemas.microsoft.com/office/2006/metadata/properties"/>
    <ds:schemaRef ds:uri="http://www.w3.org/XML/1998/namespace"/>
    <ds:schemaRef ds:uri="b3a03f4d-f412-49d7-8f01-c3a0657f71fa"/>
    <ds:schemaRef ds:uri="e69885d8-0820-4857-bc56-e83e367fe0ca"/>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4674</Words>
  <Application>Microsoft Office PowerPoint</Application>
  <PresentationFormat>A4 Paper (210x297 mm)</PresentationFormat>
  <Paragraphs>1121</Paragraphs>
  <Slides>50</Slides>
  <Notes>0</Notes>
  <HiddenSlides>0</HiddenSlides>
  <MMClips>0</MMClip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Office Theme</vt:lpstr>
      <vt:lpstr>1_Office Theme</vt:lpstr>
      <vt:lpstr>Office Theme</vt:lpstr>
      <vt:lpstr>BBL1 – Animal Cells</vt:lpstr>
      <vt:lpstr>PowerPoint Presentation</vt:lpstr>
      <vt:lpstr>The Building Blocks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 __________________________________________________________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Building Blocks of Life</dc:title>
  <dc:creator>L.Chambers</dc:creator>
  <cp:lastModifiedBy>Georgia Foster</cp:lastModifiedBy>
  <cp:revision>164</cp:revision>
  <dcterms:created xsi:type="dcterms:W3CDTF">2023-06-19T14:02:18Z</dcterms:created>
  <dcterms:modified xsi:type="dcterms:W3CDTF">2024-10-25T13:47:46Z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0x010100DF9096A5E4511D4F985981ECDADBA492</vt:lpwstr>
  </property>
  <property fmtid="{D5CDD505-2E9C-101B-9397-08002B2CF9AE}" pid="3" name="MediaServiceImageTags">
    <vt:lpwstr/>
  </property>
</Properties>
</file>