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10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60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4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07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69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97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00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9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47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9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7B53-2364-47BB-BE26-BBC93BAB525E}" type="datetimeFigureOut">
              <a:rPr lang="en-GB" smtClean="0"/>
              <a:t>16/07/2024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DEDE4-2F1F-4C28-9CB1-C48481FD24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62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Homework Quiz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Give one reason the Northern Earls were unhappy with Elizabeth.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Which city did the Northern Earls capture?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How many rebels did Elizabeth execute?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was </a:t>
            </a:r>
            <a:r>
              <a:rPr lang="en-GB" smtClean="0"/>
              <a:t>the Pope’s </a:t>
            </a:r>
            <a:r>
              <a:rPr lang="en-GB" dirty="0" smtClean="0"/>
              <a:t>response to the executions?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Name 3 plots.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Why did the plots fail?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Why did the Babington plot led to Mary’s execution.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6345327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 origio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 origional" id="{62DEF404-6A34-42A2-A28B-A203A094689A}" vid="{66D837F9-0771-4661-996A-71737507C53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c7b17c-3d42-4142-9d9d-8383e9f3041e">
      <Terms xmlns="http://schemas.microsoft.com/office/infopath/2007/PartnerControls"/>
    </lcf76f155ced4ddcb4097134ff3c332f>
    <TaxCatchAll xmlns="c9bd829e-d24e-4e08-a8be-902b0855aa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1E158A1A8BD744A9E5525C8B2767ED" ma:contentTypeVersion="15" ma:contentTypeDescription="Create a new document." ma:contentTypeScope="" ma:versionID="9204a0fa692482370b15366ac71e661f">
  <xsd:schema xmlns:xsd="http://www.w3.org/2001/XMLSchema" xmlns:xs="http://www.w3.org/2001/XMLSchema" xmlns:p="http://schemas.microsoft.com/office/2006/metadata/properties" xmlns:ns2="29c7b17c-3d42-4142-9d9d-8383e9f3041e" xmlns:ns3="c9bd829e-d24e-4e08-a8be-902b0855aaef" targetNamespace="http://schemas.microsoft.com/office/2006/metadata/properties" ma:root="true" ma:fieldsID="5ba1bcadb23c5718f5e6b70eb691c30a" ns2:_="" ns3:_="">
    <xsd:import namespace="29c7b17c-3d42-4142-9d9d-8383e9f3041e"/>
    <xsd:import namespace="c9bd829e-d24e-4e08-a8be-902b0855a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c7b17c-3d42-4142-9d9d-8383e9f304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829e-d24e-4e08-a8be-902b0855aa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de8aa0f-d2e9-410e-8087-7ac2d14650a7}" ma:internalName="TaxCatchAll" ma:showField="CatchAllData" ma:web="c9bd829e-d24e-4e08-a8be-902b0855a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EF029C-2D07-441F-B9D7-2D2DB91069B5}">
  <ds:schemaRefs>
    <ds:schemaRef ds:uri="9e83c0e3-d8bc-4215-b8fd-e403e04da8f4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bcb1a04-f816-4a1e-82fd-5353551e6f84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5EB692-9C41-435E-9CE5-743A53385A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EFAC1E-FC06-48CC-A84E-2D37056787E8}"/>
</file>

<file path=docProps/app.xml><?xml version="1.0" encoding="utf-8"?>
<Properties xmlns="http://schemas.openxmlformats.org/officeDocument/2006/extended-properties" xmlns:vt="http://schemas.openxmlformats.org/officeDocument/2006/docPropsVTypes">
  <Template>Theme1 origional</Template>
  <TotalTime>18</TotalTime>
  <Words>57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Theme1 origional</vt:lpstr>
      <vt:lpstr>Homework Quiz</vt:lpstr>
    </vt:vector>
  </TitlesOfParts>
  <Company>Any Authorised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Quiz</dc:title>
  <dc:creator>Nathan.Wolffel</dc:creator>
  <cp:lastModifiedBy>Nathan.Wolffel</cp:lastModifiedBy>
  <cp:revision>5</cp:revision>
  <dcterms:created xsi:type="dcterms:W3CDTF">2024-01-10T13:42:39Z</dcterms:created>
  <dcterms:modified xsi:type="dcterms:W3CDTF">2024-07-16T15:12:36Z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0x010100F21E158A1A8BD744A9E5525C8B2767ED</vt:lpwstr>
  </property>
</Properties>
</file>