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9" d="100"/>
          <a:sy n="89" d="100"/>
        </p:scale>
        <p:origin x="466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F57B53-2364-47BB-BE26-BBC93BAB525E}" type="datetimeFigureOut">
              <a:rPr lang="en-GB" smtClean="0"/>
              <a:t>16/07/2024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DEDE4-2F1F-4C28-9CB1-C48481FD249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941087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F57B53-2364-47BB-BE26-BBC93BAB525E}" type="datetimeFigureOut">
              <a:rPr lang="en-GB" smtClean="0"/>
              <a:t>16/07/2024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DEDE4-2F1F-4C28-9CB1-C48481FD249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076086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F57B53-2364-47BB-BE26-BBC93BAB525E}" type="datetimeFigureOut">
              <a:rPr lang="en-GB" smtClean="0"/>
              <a:t>16/07/2024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DEDE4-2F1F-4C28-9CB1-C48481FD249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164722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F57B53-2364-47BB-BE26-BBC93BAB525E}" type="datetimeFigureOut">
              <a:rPr lang="en-GB" smtClean="0"/>
              <a:t>16/07/2024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DEDE4-2F1F-4C28-9CB1-C48481FD249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255822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F57B53-2364-47BB-BE26-BBC93BAB525E}" type="datetimeFigureOut">
              <a:rPr lang="en-GB" smtClean="0"/>
              <a:t>16/07/2024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DEDE4-2F1F-4C28-9CB1-C48481FD249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11071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F57B53-2364-47BB-BE26-BBC93BAB525E}" type="datetimeFigureOut">
              <a:rPr lang="en-GB" smtClean="0"/>
              <a:t>16/07/2024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DEDE4-2F1F-4C28-9CB1-C48481FD249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476945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F57B53-2364-47BB-BE26-BBC93BAB525E}" type="datetimeFigureOut">
              <a:rPr lang="en-GB" smtClean="0"/>
              <a:t>16/07/2024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DEDE4-2F1F-4C28-9CB1-C48481FD249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24977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F57B53-2364-47BB-BE26-BBC93BAB525E}" type="datetimeFigureOut">
              <a:rPr lang="en-GB" smtClean="0"/>
              <a:t>16/07/2024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DEDE4-2F1F-4C28-9CB1-C48481FD249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470029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F57B53-2364-47BB-BE26-BBC93BAB525E}" type="datetimeFigureOut">
              <a:rPr lang="en-GB" smtClean="0"/>
              <a:t>16/07/2024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DEDE4-2F1F-4C28-9CB1-C48481FD249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661965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F57B53-2364-47BB-BE26-BBC93BAB525E}" type="datetimeFigureOut">
              <a:rPr lang="en-GB" smtClean="0"/>
              <a:t>16/07/2024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DEDE4-2F1F-4C28-9CB1-C48481FD249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214785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F57B53-2364-47BB-BE26-BBC93BAB525E}" type="datetimeFigureOut">
              <a:rPr lang="en-GB" smtClean="0"/>
              <a:t>16/07/2024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DEDE4-2F1F-4C28-9CB1-C48481FD249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770938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F57B53-2364-47BB-BE26-BBC93BAB525E}" type="datetimeFigureOut">
              <a:rPr lang="en-GB" smtClean="0"/>
              <a:t>16/07/2024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CDEDE4-2F1F-4C28-9CB1-C48481FD249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756205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Homework Quiz</a:t>
            </a:r>
            <a:endParaRPr lang="en-GB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GB" dirty="0" smtClean="0"/>
              <a:t>Who was Elizabeth’s mother?</a:t>
            </a:r>
            <a:endParaRPr lang="en-GB" dirty="0" smtClean="0"/>
          </a:p>
          <a:p>
            <a:pPr marL="514350" indent="-514350">
              <a:buFont typeface="+mj-lt"/>
              <a:buAutoNum type="arabicPeriod"/>
            </a:pPr>
            <a:r>
              <a:rPr lang="en-GB" dirty="0" smtClean="0"/>
              <a:t>Who thought Elizabeth’s parents were not really married?</a:t>
            </a:r>
            <a:endParaRPr lang="en-GB" dirty="0" smtClean="0"/>
          </a:p>
          <a:p>
            <a:pPr marL="514350" indent="-514350">
              <a:buFont typeface="+mj-lt"/>
              <a:buAutoNum type="arabicPeriod"/>
            </a:pPr>
            <a:r>
              <a:rPr lang="en-GB" dirty="0" smtClean="0"/>
              <a:t>Which queen had ruled badly making people worried about another queen?</a:t>
            </a:r>
            <a:endParaRPr lang="en-GB" dirty="0" smtClean="0"/>
          </a:p>
          <a:p>
            <a:pPr marL="514350" indent="-514350">
              <a:buFont typeface="+mj-lt"/>
              <a:buAutoNum type="arabicPeriod"/>
            </a:pPr>
            <a:r>
              <a:rPr lang="en-GB" dirty="0" smtClean="0"/>
              <a:t>What did people expect Elizabeth to produce?</a:t>
            </a:r>
            <a:endParaRPr lang="en-GB" dirty="0" smtClean="0"/>
          </a:p>
          <a:p>
            <a:pPr marL="514350" indent="-514350">
              <a:buFont typeface="+mj-lt"/>
              <a:buAutoNum type="arabicPeriod"/>
            </a:pPr>
            <a:r>
              <a:rPr lang="en-GB" dirty="0" smtClean="0"/>
              <a:t>How much debt was Elizabeth in?</a:t>
            </a:r>
            <a:endParaRPr lang="en-GB" dirty="0" smtClean="0"/>
          </a:p>
          <a:p>
            <a:pPr marL="514350" indent="-514350">
              <a:buFont typeface="+mj-lt"/>
              <a:buAutoNum type="arabicPeriod"/>
            </a:pPr>
            <a:r>
              <a:rPr lang="en-GB" dirty="0" smtClean="0"/>
              <a:t>Give ONE way Elizabeth solved her problem of debt.</a:t>
            </a:r>
            <a:endParaRPr lang="en-GB" dirty="0" smtClean="0"/>
          </a:p>
          <a:p>
            <a:pPr marL="514350" indent="-514350">
              <a:buFont typeface="+mj-lt"/>
              <a:buAutoNum type="arabicPeriod"/>
            </a:pPr>
            <a:r>
              <a:rPr lang="en-GB" dirty="0" smtClean="0"/>
              <a:t>What </a:t>
            </a:r>
            <a:r>
              <a:rPr lang="en-GB" dirty="0" smtClean="0"/>
              <a:t>was Mary Queen of Scots’ claim to the throne?</a:t>
            </a:r>
            <a:endParaRPr lang="en-GB" dirty="0" smtClean="0"/>
          </a:p>
          <a:p>
            <a:pPr marL="514350" indent="-514350">
              <a:buFont typeface="+mj-lt"/>
              <a:buAutoNum type="arabicPeriod"/>
            </a:pPr>
            <a:r>
              <a:rPr lang="en-GB" dirty="0" smtClean="0"/>
              <a:t>Who did Mary Queen of Scots </a:t>
            </a:r>
            <a:r>
              <a:rPr lang="en-GB" smtClean="0"/>
              <a:t>have murdered</a:t>
            </a:r>
            <a:r>
              <a:rPr lang="en-GB" smtClean="0"/>
              <a:t>?</a:t>
            </a:r>
            <a:endParaRPr lang="en-GB" dirty="0" smtClean="0"/>
          </a:p>
          <a:p>
            <a:pPr marL="514350" indent="-514350">
              <a:buFont typeface="+mj-lt"/>
              <a:buAutoNum type="arabicPeriod"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63453279"/>
      </p:ext>
    </p:extLst>
  </p:cSld>
  <p:clrMapOvr>
    <a:masterClrMapping/>
  </p:clrMapOvr>
</p:sld>
</file>

<file path=ppt/theme/theme1.xml><?xml version="1.0" encoding="utf-8"?>
<a:theme xmlns:a="http://schemas.openxmlformats.org/drawingml/2006/main" name="Theme1 origional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heme1 origional" id="{62DEF404-6A34-42A2-A28B-A203A094689A}" vid="{66D837F9-0771-4661-996A-71737507C53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21E158A1A8BD744A9E5525C8B2767ED" ma:contentTypeVersion="15" ma:contentTypeDescription="Create a new document." ma:contentTypeScope="" ma:versionID="9204a0fa692482370b15366ac71e661f">
  <xsd:schema xmlns:xsd="http://www.w3.org/2001/XMLSchema" xmlns:xs="http://www.w3.org/2001/XMLSchema" xmlns:p="http://schemas.microsoft.com/office/2006/metadata/properties" xmlns:ns2="29c7b17c-3d42-4142-9d9d-8383e9f3041e" xmlns:ns3="c9bd829e-d24e-4e08-a8be-902b0855aaef" targetNamespace="http://schemas.microsoft.com/office/2006/metadata/properties" ma:root="true" ma:fieldsID="5ba1bcadb23c5718f5e6b70eb691c30a" ns2:_="" ns3:_="">
    <xsd:import namespace="29c7b17c-3d42-4142-9d9d-8383e9f3041e"/>
    <xsd:import namespace="c9bd829e-d24e-4e08-a8be-902b0855aae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SearchPropertie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9c7b17c-3d42-4142-9d9d-8383e9f3041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3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15" nillable="true" ma:taxonomy="true" ma:internalName="lcf76f155ced4ddcb4097134ff3c332f" ma:taxonomyFieldName="MediaServiceImageTags" ma:displayName="Image Tags" ma:readOnly="false" ma:fieldId="{5cf76f15-5ced-4ddc-b409-7134ff3c332f}" ma:taxonomyMulti="true" ma:sspId="afc6e421-0895-41c1-badf-596bff0fe74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7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9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0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  <xsd:element name="MediaServiceBillingMetadata" ma:index="22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9bd829e-d24e-4e08-a8be-902b0855aaef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6" nillable="true" ma:displayName="Taxonomy Catch All Column" ma:hidden="true" ma:list="{8de8aa0f-d2e9-410e-8087-7ac2d14650a7}" ma:internalName="TaxCatchAll" ma:showField="CatchAllData" ma:web="c9bd829e-d24e-4e08-a8be-902b0855aae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29c7b17c-3d42-4142-9d9d-8383e9f3041e">
      <Terms xmlns="http://schemas.microsoft.com/office/infopath/2007/PartnerControls"/>
    </lcf76f155ced4ddcb4097134ff3c332f>
    <TaxCatchAll xmlns="c9bd829e-d24e-4e08-a8be-902b0855aaef" xsi:nil="true"/>
  </documentManagement>
</p:properties>
</file>

<file path=customXml/itemProps1.xml><?xml version="1.0" encoding="utf-8"?>
<ds:datastoreItem xmlns:ds="http://schemas.openxmlformats.org/officeDocument/2006/customXml" ds:itemID="{DD4044CD-1826-4C43-AFF9-12FDA348D345}"/>
</file>

<file path=customXml/itemProps2.xml><?xml version="1.0" encoding="utf-8"?>
<ds:datastoreItem xmlns:ds="http://schemas.openxmlformats.org/officeDocument/2006/customXml" ds:itemID="{645EB692-9C41-435E-9CE5-743A53385A9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05EF029C-2D07-441F-B9D7-2D2DB91069B5}">
  <ds:schemaRefs>
    <ds:schemaRef ds:uri="http://purl.org/dc/terms/"/>
    <ds:schemaRef ds:uri="http://schemas.openxmlformats.org/package/2006/metadata/core-properties"/>
    <ds:schemaRef ds:uri="1bcb1a04-f816-4a1e-82fd-5353551e6f84"/>
    <ds:schemaRef ds:uri="http://purl.org/dc/dcmitype/"/>
    <ds:schemaRef ds:uri="http://schemas.microsoft.com/office/infopath/2007/PartnerControls"/>
    <ds:schemaRef ds:uri="9e83c0e3-d8bc-4215-b8fd-e403e04da8f4"/>
    <ds:schemaRef ds:uri="http://schemas.microsoft.com/office/2006/documentManagement/types"/>
    <ds:schemaRef ds:uri="http://schemas.microsoft.com/office/2006/metadata/properties"/>
    <ds:schemaRef ds:uri="http://www.w3.org/XML/1998/namespace"/>
    <ds:schemaRef ds:uri="http://purl.org/dc/elements/1.1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Theme1 origional</Template>
  <TotalTime>8</TotalTime>
  <Words>74</Words>
  <Application>Microsoft Office PowerPoint</Application>
  <PresentationFormat>Widescreen</PresentationFormat>
  <Paragraphs>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Theme1 origional</vt:lpstr>
      <vt:lpstr>Homework Quiz</vt:lpstr>
    </vt:vector>
  </TitlesOfParts>
  <Company>Any Authorised User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Homework Quiz</dc:title>
  <dc:creator>Nathan.Wolffel</dc:creator>
  <cp:lastModifiedBy>Nathan.Wolffel</cp:lastModifiedBy>
  <cp:revision>3</cp:revision>
  <dcterms:created xsi:type="dcterms:W3CDTF">2024-01-10T13:42:39Z</dcterms:created>
  <dcterms:modified xsi:type="dcterms:W3CDTF">2024-07-16T13:57:45Z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0x010100F21E158A1A8BD744A9E5525C8B2767ED</vt:lpwstr>
  </property>
</Properties>
</file>