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9" d="100"/>
          <a:sy n="89" d="100"/>
        </p:scale>
        <p:origin x="466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57B53-2364-47BB-BE26-BBC93BAB525E}" type="datetimeFigureOut">
              <a:rPr lang="en-GB" smtClean="0"/>
              <a:t>17/07/2024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DEDE4-2F1F-4C28-9CB1-C48481FD24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41087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57B53-2364-47BB-BE26-BBC93BAB525E}" type="datetimeFigureOut">
              <a:rPr lang="en-GB" smtClean="0"/>
              <a:t>17/07/2024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DEDE4-2F1F-4C28-9CB1-C48481FD24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76086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57B53-2364-47BB-BE26-BBC93BAB525E}" type="datetimeFigureOut">
              <a:rPr lang="en-GB" smtClean="0"/>
              <a:t>17/07/2024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DEDE4-2F1F-4C28-9CB1-C48481FD24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64722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57B53-2364-47BB-BE26-BBC93BAB525E}" type="datetimeFigureOut">
              <a:rPr lang="en-GB" smtClean="0"/>
              <a:t>17/07/2024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DEDE4-2F1F-4C28-9CB1-C48481FD24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55822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57B53-2364-47BB-BE26-BBC93BAB525E}" type="datetimeFigureOut">
              <a:rPr lang="en-GB" smtClean="0"/>
              <a:t>17/07/2024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DEDE4-2F1F-4C28-9CB1-C48481FD24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1071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57B53-2364-47BB-BE26-BBC93BAB525E}" type="datetimeFigureOut">
              <a:rPr lang="en-GB" smtClean="0"/>
              <a:t>17/07/2024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DEDE4-2F1F-4C28-9CB1-C48481FD24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76945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57B53-2364-47BB-BE26-BBC93BAB525E}" type="datetimeFigureOut">
              <a:rPr lang="en-GB" smtClean="0"/>
              <a:t>17/07/2024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DEDE4-2F1F-4C28-9CB1-C48481FD24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4977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57B53-2364-47BB-BE26-BBC93BAB525E}" type="datetimeFigureOut">
              <a:rPr lang="en-GB" smtClean="0"/>
              <a:t>17/07/2024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DEDE4-2F1F-4C28-9CB1-C48481FD24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70029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57B53-2364-47BB-BE26-BBC93BAB525E}" type="datetimeFigureOut">
              <a:rPr lang="en-GB" smtClean="0"/>
              <a:t>17/07/2024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DEDE4-2F1F-4C28-9CB1-C48481FD24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61965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57B53-2364-47BB-BE26-BBC93BAB525E}" type="datetimeFigureOut">
              <a:rPr lang="en-GB" smtClean="0"/>
              <a:t>17/07/2024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DEDE4-2F1F-4C28-9CB1-C48481FD24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14785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57B53-2364-47BB-BE26-BBC93BAB525E}" type="datetimeFigureOut">
              <a:rPr lang="en-GB" smtClean="0"/>
              <a:t>17/07/2024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DEDE4-2F1F-4C28-9CB1-C48481FD24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70938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F57B53-2364-47BB-BE26-BBC93BAB525E}" type="datetimeFigureOut">
              <a:rPr lang="en-GB" smtClean="0"/>
              <a:t>17/07/2024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CDEDE4-2F1F-4C28-9CB1-C48481FD24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56205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Homework Quiz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514350" lvl="0" indent="-514350">
              <a:buFont typeface="+mj-lt"/>
              <a:buAutoNum type="arabicPeriod"/>
            </a:pPr>
            <a:r>
              <a:rPr lang="en-GB" dirty="0"/>
              <a:t>What did Drake destroy in the Raid on Cadiz</a:t>
            </a:r>
            <a:r>
              <a:rPr lang="en-GB" dirty="0" smtClean="0"/>
              <a:t>?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GB" dirty="0" smtClean="0"/>
              <a:t>How </a:t>
            </a:r>
            <a:r>
              <a:rPr lang="en-GB" dirty="0"/>
              <a:t>much did the Raid on Cadiz delay the Armada</a:t>
            </a:r>
            <a:r>
              <a:rPr lang="en-GB" dirty="0" smtClean="0"/>
              <a:t>?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GB" dirty="0" smtClean="0"/>
              <a:t>Where </a:t>
            </a:r>
            <a:r>
              <a:rPr lang="en-GB" dirty="0"/>
              <a:t>did the Armada plan to go to meet the Duke of </a:t>
            </a:r>
            <a:r>
              <a:rPr lang="en-GB" dirty="0" smtClean="0"/>
              <a:t>Parma?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GB" dirty="0" smtClean="0"/>
              <a:t>What </a:t>
            </a:r>
            <a:r>
              <a:rPr lang="en-GB" dirty="0"/>
              <a:t>was the problem with loading Spanish troops onto </a:t>
            </a:r>
            <a:r>
              <a:rPr lang="en-GB" dirty="0" smtClean="0"/>
              <a:t>ships?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GB" dirty="0" smtClean="0"/>
              <a:t>What </a:t>
            </a:r>
            <a:r>
              <a:rPr lang="en-GB" dirty="0"/>
              <a:t>formation did the Spanish Armada sail in</a:t>
            </a:r>
            <a:r>
              <a:rPr lang="en-GB" dirty="0" smtClean="0"/>
              <a:t>?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GB" dirty="0" smtClean="0"/>
              <a:t>What </a:t>
            </a:r>
            <a:r>
              <a:rPr lang="en-GB" dirty="0"/>
              <a:t>did the English use to break the Spanish formation</a:t>
            </a:r>
            <a:r>
              <a:rPr lang="en-GB" dirty="0" smtClean="0"/>
              <a:t>?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GB" dirty="0" smtClean="0"/>
              <a:t>Give </a:t>
            </a:r>
            <a:r>
              <a:rPr lang="en-GB" dirty="0"/>
              <a:t>a positive about English </a:t>
            </a:r>
            <a:r>
              <a:rPr lang="en-GB" dirty="0" smtClean="0"/>
              <a:t>ships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GB" dirty="0" smtClean="0"/>
              <a:t>Give </a:t>
            </a:r>
            <a:r>
              <a:rPr lang="en-GB" dirty="0"/>
              <a:t>one way the wind helped the English </a:t>
            </a:r>
            <a:r>
              <a:rPr lang="en-GB" dirty="0" smtClean="0"/>
              <a:t>win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63453279"/>
      </p:ext>
    </p:extLst>
  </p:cSld>
  <p:clrMapOvr>
    <a:masterClrMapping/>
  </p:clrMapOvr>
</p:sld>
</file>

<file path=ppt/theme/theme1.xml><?xml version="1.0" encoding="utf-8"?>
<a:theme xmlns:a="http://schemas.openxmlformats.org/drawingml/2006/main" name="Theme1 origional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1 origional" id="{62DEF404-6A34-42A2-A28B-A203A094689A}" vid="{66D837F9-0771-4661-996A-71737507C53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21E158A1A8BD744A9E5525C8B2767ED" ma:contentTypeVersion="15" ma:contentTypeDescription="Create a new document." ma:contentTypeScope="" ma:versionID="9204a0fa692482370b15366ac71e661f">
  <xsd:schema xmlns:xsd="http://www.w3.org/2001/XMLSchema" xmlns:xs="http://www.w3.org/2001/XMLSchema" xmlns:p="http://schemas.microsoft.com/office/2006/metadata/properties" xmlns:ns2="29c7b17c-3d42-4142-9d9d-8383e9f3041e" xmlns:ns3="c9bd829e-d24e-4e08-a8be-902b0855aaef" targetNamespace="http://schemas.microsoft.com/office/2006/metadata/properties" ma:root="true" ma:fieldsID="5ba1bcadb23c5718f5e6b70eb691c30a" ns2:_="" ns3:_="">
    <xsd:import namespace="29c7b17c-3d42-4142-9d9d-8383e9f3041e"/>
    <xsd:import namespace="c9bd829e-d24e-4e08-a8be-902b0855aae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9c7b17c-3d42-4142-9d9d-8383e9f3041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15" nillable="true" ma:taxonomy="true" ma:internalName="lcf76f155ced4ddcb4097134ff3c332f" ma:taxonomyFieldName="MediaServiceImageTags" ma:displayName="Image Tags" ma:readOnly="false" ma:fieldId="{5cf76f15-5ced-4ddc-b409-7134ff3c332f}" ma:taxonomyMulti="true" ma:sspId="afc6e421-0895-41c1-badf-596bff0fe74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7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22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9bd829e-d24e-4e08-a8be-902b0855aaef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6" nillable="true" ma:displayName="Taxonomy Catch All Column" ma:hidden="true" ma:list="{8de8aa0f-d2e9-410e-8087-7ac2d14650a7}" ma:internalName="TaxCatchAll" ma:showField="CatchAllData" ma:web="c9bd829e-d24e-4e08-a8be-902b0855aae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29c7b17c-3d42-4142-9d9d-8383e9f3041e">
      <Terms xmlns="http://schemas.microsoft.com/office/infopath/2007/PartnerControls"/>
    </lcf76f155ced4ddcb4097134ff3c332f>
    <TaxCatchAll xmlns="c9bd829e-d24e-4e08-a8be-902b0855aaef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AF8FA6F-4F96-415F-A5B6-68BE17B8A5CB}"/>
</file>

<file path=customXml/itemProps2.xml><?xml version="1.0" encoding="utf-8"?>
<ds:datastoreItem xmlns:ds="http://schemas.openxmlformats.org/officeDocument/2006/customXml" ds:itemID="{05EF029C-2D07-441F-B9D7-2D2DB91069B5}">
  <ds:schemaRefs>
    <ds:schemaRef ds:uri="http://purl.org/dc/terms/"/>
    <ds:schemaRef ds:uri="http://schemas.openxmlformats.org/package/2006/metadata/core-properties"/>
    <ds:schemaRef ds:uri="1bcb1a04-f816-4a1e-82fd-5353551e6f84"/>
    <ds:schemaRef ds:uri="http://schemas.microsoft.com/office/2006/documentManagement/types"/>
    <ds:schemaRef ds:uri="9e83c0e3-d8bc-4215-b8fd-e403e04da8f4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645EB692-9C41-435E-9CE5-743A53385A9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Theme1 origional</Template>
  <TotalTime>19</TotalTime>
  <Words>83</Words>
  <Application>Microsoft Office PowerPoint</Application>
  <PresentationFormat>Widescreen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Theme1 origional</vt:lpstr>
      <vt:lpstr>Homework Quiz</vt:lpstr>
    </vt:vector>
  </TitlesOfParts>
  <Company>Any Authorised User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Homework Quiz</dc:title>
  <dc:creator>Nathan.Wolffel</dc:creator>
  <cp:lastModifiedBy>Nathan.Wolffel</cp:lastModifiedBy>
  <cp:revision>7</cp:revision>
  <dcterms:created xsi:type="dcterms:W3CDTF">2024-01-10T13:42:39Z</dcterms:created>
  <dcterms:modified xsi:type="dcterms:W3CDTF">2024-07-17T13:39:53Z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0x010100F21E158A1A8BD744A9E5525C8B2767ED</vt:lpwstr>
  </property>
</Properties>
</file>