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4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69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7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 Quiz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religion was </a:t>
            </a:r>
            <a:r>
              <a:rPr lang="en-GB" dirty="0"/>
              <a:t>S</a:t>
            </a:r>
            <a:r>
              <a:rPr lang="en-GB" dirty="0" smtClean="0"/>
              <a:t>pain?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Name ONE place the Spanish blocked English traders from trading.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was a privateer?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was the Treaty of </a:t>
            </a:r>
            <a:r>
              <a:rPr lang="en-GB" dirty="0" err="1" smtClean="0"/>
              <a:t>Nonsuch</a:t>
            </a:r>
            <a:r>
              <a:rPr lang="en-GB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Who was sent to help the Dutch Protestants in 1585?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63453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 orig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 origional" id="{62DEF404-6A34-42A2-A28B-A203A094689A}" vid="{66D837F9-0771-4661-996A-71737507C5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EF029C-2D07-441F-B9D7-2D2DB91069B5}">
  <ds:schemaRefs>
    <ds:schemaRef ds:uri="http://purl.org/dc/terms/"/>
    <ds:schemaRef ds:uri="http://schemas.microsoft.com/office/2006/documentManagement/types"/>
    <ds:schemaRef ds:uri="1bcb1a04-f816-4a1e-82fd-5353551e6f84"/>
    <ds:schemaRef ds:uri="http://purl.org/dc/dcmitype/"/>
    <ds:schemaRef ds:uri="http://schemas.microsoft.com/office/infopath/2007/PartnerControls"/>
    <ds:schemaRef ds:uri="9e83c0e3-d8bc-4215-b8fd-e403e04da8f4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DD305E1-345B-44DB-95DB-6E8E20C60D43}"/>
</file>

<file path=customXml/itemProps3.xml><?xml version="1.0" encoding="utf-8"?>
<ds:datastoreItem xmlns:ds="http://schemas.openxmlformats.org/officeDocument/2006/customXml" ds:itemID="{645EB692-9C41-435E-9CE5-743A53385A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 origional</Template>
  <TotalTime>19</TotalTime>
  <Words>41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Theme1 origional</vt:lpstr>
      <vt:lpstr>Homework Quiz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Quiz</dc:title>
  <dc:creator>Nathan.Wolffel</dc:creator>
  <cp:lastModifiedBy>Nathan.Wolffel</cp:lastModifiedBy>
  <cp:revision>6</cp:revision>
  <dcterms:created xsi:type="dcterms:W3CDTF">2024-01-10T13:42:39Z</dcterms:created>
  <dcterms:modified xsi:type="dcterms:W3CDTF">2024-07-17T10:23:49Z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