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the role of the Privy council?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could the Queen call?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did parliament pass for the queen?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Who was most important in society?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Was England mainly urban or rural?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political role did the Church have?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How did the Church ensure people </a:t>
            </a:r>
            <a:r>
              <a:rPr lang="en-GB" smtClean="0"/>
              <a:t>obeyed Elizabeth?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EF029C-2D07-441F-B9D7-2D2DB91069B5}">
  <ds:schemaRefs>
    <ds:schemaRef ds:uri="http://purl.org/dc/terms/"/>
    <ds:schemaRef ds:uri="http://schemas.openxmlformats.org/package/2006/metadata/core-properties"/>
    <ds:schemaRef ds:uri="1bcb1a04-f816-4a1e-82fd-5353551e6f84"/>
    <ds:schemaRef ds:uri="http://purl.org/dc/dcmitype/"/>
    <ds:schemaRef ds:uri="http://schemas.microsoft.com/office/2006/documentManagement/types"/>
    <ds:schemaRef ds:uri="9e83c0e3-d8bc-4215-b8fd-e403e04da8f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2D82054-C989-4645-AB04-AAF83CC4B17B}"/>
</file>

<file path=customXml/itemProps3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33</TotalTime>
  <Words>56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10</cp:revision>
  <dcterms:created xsi:type="dcterms:W3CDTF">2024-01-10T13:42:39Z</dcterms:created>
  <dcterms:modified xsi:type="dcterms:W3CDTF">2024-07-19T12:46:22Z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