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2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5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26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5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13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1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8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4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9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FB472-31F5-4465-95B9-1BA1D270E119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89E37-9BCB-42B4-B08B-C02BD13BF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1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AQA </a:t>
            </a:r>
            <a:r>
              <a:rPr lang="en-GB" smtClean="0"/>
              <a:t>GCSE 9-1 </a:t>
            </a:r>
            <a:r>
              <a:rPr lang="en-GB" smtClean="0"/>
              <a:t>Business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Unit 1-4 Revision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Key Vocabulary </a:t>
            </a:r>
          </a:p>
          <a:p>
            <a:r>
              <a:rPr lang="en-GB" dirty="0" smtClean="0"/>
              <a:t>Questions and Answers </a:t>
            </a:r>
          </a:p>
          <a:p>
            <a:r>
              <a:rPr lang="en-GB" dirty="0" smtClean="0"/>
              <a:t>Consolidation Questions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53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-29978"/>
            <a:ext cx="9829800" cy="68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" y="0"/>
            <a:ext cx="9919934" cy="68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7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3" y="107516"/>
            <a:ext cx="9783535" cy="67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5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62" y="0"/>
            <a:ext cx="9633409" cy="665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9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" y="110680"/>
            <a:ext cx="10454449" cy="67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0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49" y="108857"/>
            <a:ext cx="10524351" cy="67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7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2" y="-1"/>
            <a:ext cx="10647736" cy="68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8" y="127046"/>
            <a:ext cx="10384972" cy="67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4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72" y="315686"/>
            <a:ext cx="10233672" cy="64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88" y="250371"/>
            <a:ext cx="10390170" cy="65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6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258287"/>
            <a:ext cx="9764486" cy="64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86" y="87086"/>
            <a:ext cx="9993766" cy="66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5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E158A1A8BD744A9E5525C8B2767ED" ma:contentTypeVersion="15" ma:contentTypeDescription="Create a new document." ma:contentTypeScope="" ma:versionID="9204a0fa692482370b15366ac71e661f">
  <xsd:schema xmlns:xsd="http://www.w3.org/2001/XMLSchema" xmlns:xs="http://www.w3.org/2001/XMLSchema" xmlns:p="http://schemas.microsoft.com/office/2006/metadata/properties" xmlns:ns2="29c7b17c-3d42-4142-9d9d-8383e9f3041e" xmlns:ns3="c9bd829e-d24e-4e08-a8be-902b0855aaef" targetNamespace="http://schemas.microsoft.com/office/2006/metadata/properties" ma:root="true" ma:fieldsID="5ba1bcadb23c5718f5e6b70eb691c30a" ns2:_="" ns3:_="">
    <xsd:import namespace="29c7b17c-3d42-4142-9d9d-8383e9f3041e"/>
    <xsd:import namespace="c9bd829e-d24e-4e08-a8be-902b0855aa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7b17c-3d42-4142-9d9d-8383e9f30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d829e-d24e-4e08-a8be-902b0855aa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de8aa0f-d2e9-410e-8087-7ac2d14650a7}" ma:internalName="TaxCatchAll" ma:showField="CatchAllData" ma:web="c9bd829e-d24e-4e08-a8be-902b0855aa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7b17c-3d42-4142-9d9d-8383e9f3041e">
      <Terms xmlns="http://schemas.microsoft.com/office/infopath/2007/PartnerControls"/>
    </lcf76f155ced4ddcb4097134ff3c332f>
    <TaxCatchAll xmlns="c9bd829e-d24e-4e08-a8be-902b0855aaef" xsi:nil="true"/>
  </documentManagement>
</p:properties>
</file>

<file path=customXml/itemProps1.xml><?xml version="1.0" encoding="utf-8"?>
<ds:datastoreItem xmlns:ds="http://schemas.openxmlformats.org/officeDocument/2006/customXml" ds:itemID="{D4B0306A-97DD-4352-BFF7-B74EA1737167}"/>
</file>

<file path=customXml/itemProps2.xml><?xml version="1.0" encoding="utf-8"?>
<ds:datastoreItem xmlns:ds="http://schemas.openxmlformats.org/officeDocument/2006/customXml" ds:itemID="{4271B9E0-3412-49F1-BA46-32208C99DAFB}"/>
</file>

<file path=customXml/itemProps3.xml><?xml version="1.0" encoding="utf-8"?>
<ds:datastoreItem xmlns:ds="http://schemas.openxmlformats.org/officeDocument/2006/customXml" ds:itemID="{C5F12084-A85C-4FA3-8A34-5B1308B8867F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AQA GCSE 9-1 Business Unit 1-4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Any Authorised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Rekha.Odedra</dc:creator>
  <cp:lastModifiedBy>Rekha.Odedra</cp:lastModifiedBy>
  <cp:revision>2</cp:revision>
  <dcterms:created xsi:type="dcterms:W3CDTF">2025-09-29T10:29:50Z</dcterms:created>
  <dcterms:modified xsi:type="dcterms:W3CDTF">2025-09-29T10:47:32Z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0x010100F21E158A1A8BD744A9E5525C8B2767ED</vt:lpwstr>
  </property>
</Properties>
</file>