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4"/>
    <a:srgbClr val="FFF9E7"/>
    <a:srgbClr val="FFFFFF"/>
    <a:srgbClr val="88CEA9"/>
    <a:srgbClr val="2BA0CC"/>
    <a:srgbClr val="CCFF99"/>
    <a:srgbClr val="FFD800"/>
    <a:srgbClr val="E6E6E6"/>
    <a:srgbClr val="FFD700"/>
    <a:srgbClr val="FBD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62FC6-4036-48E3-A8B7-A078E8BFAB5D}" v="719" dt="2022-05-18T21:50:50.735"/>
    <p1510:client id="{8A78BF85-FE21-B046-3AD0-A1A0F8B9E15A}" v="8" dt="2023-09-12T13:32:36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83777" autoAdjust="0"/>
  </p:normalViewPr>
  <p:slideViewPr>
    <p:cSldViewPr snapToGrid="0">
      <p:cViewPr varScale="1">
        <p:scale>
          <a:sx n="74" d="100"/>
          <a:sy n="74" d="100"/>
        </p:scale>
        <p:origin x="1205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0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5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kha" userId="6e8d5a39-fff4-4b86-be99-4fca3a7752a8" providerId="ADAL" clId="{53562FC6-4036-48E3-A8B7-A078E8BFAB5D}"/>
    <pc:docChg chg="undo custSel addSld delSld modSld sldOrd">
      <pc:chgData name="Rekha" userId="6e8d5a39-fff4-4b86-be99-4fca3a7752a8" providerId="ADAL" clId="{53562FC6-4036-48E3-A8B7-A078E8BFAB5D}" dt="2022-05-18T23:07:27.258" v="2287" actId="1076"/>
      <pc:docMkLst>
        <pc:docMk/>
      </pc:docMkLst>
      <pc:sldChg chg="addSp delSp modSp mod">
        <pc:chgData name="Rekha" userId="6e8d5a39-fff4-4b86-be99-4fca3a7752a8" providerId="ADAL" clId="{53562FC6-4036-48E3-A8B7-A078E8BFAB5D}" dt="2022-05-18T19:43:59.544" v="1750" actId="22"/>
        <pc:sldMkLst>
          <pc:docMk/>
          <pc:sldMk cId="3169404415" sldId="256"/>
        </pc:sldMkLst>
        <pc:spChg chg="mod">
          <ac:chgData name="Rekha" userId="6e8d5a39-fff4-4b86-be99-4fca3a7752a8" providerId="ADAL" clId="{53562FC6-4036-48E3-A8B7-A078E8BFAB5D}" dt="2022-05-18T17:58:53.589" v="1578" actId="20577"/>
          <ac:spMkLst>
            <pc:docMk/>
            <pc:sldMk cId="3169404415" sldId="256"/>
            <ac:spMk id="2" creationId="{1E7E8E00-F1C1-4E2F-8C6D-2A5CCFFA86A9}"/>
          </ac:spMkLst>
        </pc:spChg>
        <pc:spChg chg="mod">
          <ac:chgData name="Rekha" userId="6e8d5a39-fff4-4b86-be99-4fca3a7752a8" providerId="ADAL" clId="{53562FC6-4036-48E3-A8B7-A078E8BFAB5D}" dt="2022-05-18T15:43:59.975" v="640" actId="20577"/>
          <ac:spMkLst>
            <pc:docMk/>
            <pc:sldMk cId="3169404415" sldId="256"/>
            <ac:spMk id="3" creationId="{41962DA2-2374-4D36-81DD-FCADA216D7D1}"/>
          </ac:spMkLst>
        </pc:spChg>
        <pc:spChg chg="mod">
          <ac:chgData name="Rekha" userId="6e8d5a39-fff4-4b86-be99-4fca3a7752a8" providerId="ADAL" clId="{53562FC6-4036-48E3-A8B7-A078E8BFAB5D}" dt="2022-05-18T15:42:31.694" v="603" actId="20577"/>
          <ac:spMkLst>
            <pc:docMk/>
            <pc:sldMk cId="3169404415" sldId="256"/>
            <ac:spMk id="4" creationId="{70EF3FDF-2C7E-4E72-92C1-89CBFD2206B8}"/>
          </ac:spMkLst>
        </pc:spChg>
        <pc:spChg chg="add del">
          <ac:chgData name="Rekha" userId="6e8d5a39-fff4-4b86-be99-4fca3a7752a8" providerId="ADAL" clId="{53562FC6-4036-48E3-A8B7-A078E8BFAB5D}" dt="2022-05-18T19:43:59.544" v="1750" actId="22"/>
          <ac:spMkLst>
            <pc:docMk/>
            <pc:sldMk cId="3169404415" sldId="256"/>
            <ac:spMk id="7" creationId="{C4ADB856-9C91-1EF6-5261-A49A3683FFE9}"/>
          </ac:spMkLst>
        </pc:spChg>
      </pc:sldChg>
      <pc:sldChg chg="modSp add del mod ord">
        <pc:chgData name="Rekha" userId="6e8d5a39-fff4-4b86-be99-4fca3a7752a8" providerId="ADAL" clId="{53562FC6-4036-48E3-A8B7-A078E8BFAB5D}" dt="2022-05-18T21:06:21.453" v="2155" actId="20577"/>
        <pc:sldMkLst>
          <pc:docMk/>
          <pc:sldMk cId="3558903903" sldId="258"/>
        </pc:sldMkLst>
        <pc:spChg chg="mod">
          <ac:chgData name="Rekha" userId="6e8d5a39-fff4-4b86-be99-4fca3a7752a8" providerId="ADAL" clId="{53562FC6-4036-48E3-A8B7-A078E8BFAB5D}" dt="2022-05-18T21:06:21.453" v="2155" actId="20577"/>
          <ac:spMkLst>
            <pc:docMk/>
            <pc:sldMk cId="3558903903" sldId="258"/>
            <ac:spMk id="3" creationId="{1C2A9C06-2D56-4E16-9414-842A660FB972}"/>
          </ac:spMkLst>
        </pc:spChg>
      </pc:sldChg>
      <pc:sldChg chg="delSp modSp add del mod">
        <pc:chgData name="Rekha" userId="6e8d5a39-fff4-4b86-be99-4fca3a7752a8" providerId="ADAL" clId="{53562FC6-4036-48E3-A8B7-A078E8BFAB5D}" dt="2022-05-18T20:20:24.114" v="1967" actId="47"/>
        <pc:sldMkLst>
          <pc:docMk/>
          <pc:sldMk cId="3233844553" sldId="270"/>
        </pc:sldMkLst>
        <pc:spChg chg="mod">
          <ac:chgData name="Rekha" userId="6e8d5a39-fff4-4b86-be99-4fca3a7752a8" providerId="ADAL" clId="{53562FC6-4036-48E3-A8B7-A078E8BFAB5D}" dt="2022-05-18T15:19:52.722" v="592" actId="1076"/>
          <ac:spMkLst>
            <pc:docMk/>
            <pc:sldMk cId="3233844553" sldId="270"/>
            <ac:spMk id="2" creationId="{736442C2-CBEF-434B-96C8-E1960FD19F40}"/>
          </ac:spMkLst>
        </pc:spChg>
        <pc:spChg chg="del">
          <ac:chgData name="Rekha" userId="6e8d5a39-fff4-4b86-be99-4fca3a7752a8" providerId="ADAL" clId="{53562FC6-4036-48E3-A8B7-A078E8BFAB5D}" dt="2022-05-18T15:18:57.970" v="590" actId="478"/>
          <ac:spMkLst>
            <pc:docMk/>
            <pc:sldMk cId="3233844553" sldId="270"/>
            <ac:spMk id="4" creationId="{2D0497DE-EB15-4443-84DA-C4771D960B71}"/>
          </ac:spMkLst>
        </pc:spChg>
        <pc:spChg chg="del">
          <ac:chgData name="Rekha" userId="6e8d5a39-fff4-4b86-be99-4fca3a7752a8" providerId="ADAL" clId="{53562FC6-4036-48E3-A8B7-A078E8BFAB5D}" dt="2022-05-18T15:18:52.403" v="589" actId="478"/>
          <ac:spMkLst>
            <pc:docMk/>
            <pc:sldMk cId="3233844553" sldId="270"/>
            <ac:spMk id="16" creationId="{49069686-1167-4023-9957-52253B2930BD}"/>
          </ac:spMkLst>
        </pc:spChg>
      </pc:sldChg>
      <pc:sldChg chg="del">
        <pc:chgData name="Rekha" userId="6e8d5a39-fff4-4b86-be99-4fca3a7752a8" providerId="ADAL" clId="{53562FC6-4036-48E3-A8B7-A078E8BFAB5D}" dt="2022-05-17T20:32:15.054" v="33" actId="47"/>
        <pc:sldMkLst>
          <pc:docMk/>
          <pc:sldMk cId="0" sldId="277"/>
        </pc:sldMkLst>
      </pc:sldChg>
      <pc:sldChg chg="modSp del mod">
        <pc:chgData name="Rekha" userId="6e8d5a39-fff4-4b86-be99-4fca3a7752a8" providerId="ADAL" clId="{53562FC6-4036-48E3-A8B7-A078E8BFAB5D}" dt="2022-05-18T15:21:08.112" v="593" actId="47"/>
        <pc:sldMkLst>
          <pc:docMk/>
          <pc:sldMk cId="1463166062" sldId="279"/>
        </pc:sldMkLst>
        <pc:spChg chg="mod">
          <ac:chgData name="Rekha" userId="6e8d5a39-fff4-4b86-be99-4fca3a7752a8" providerId="ADAL" clId="{53562FC6-4036-48E3-A8B7-A078E8BFAB5D}" dt="2022-05-18T13:24:17.753" v="540" actId="20577"/>
          <ac:spMkLst>
            <pc:docMk/>
            <pc:sldMk cId="1463166062" sldId="279"/>
            <ac:spMk id="2" creationId="{2182A0B1-32FB-4C22-A6C2-93710E2919C0}"/>
          </ac:spMkLst>
        </pc:spChg>
      </pc:sldChg>
      <pc:sldChg chg="del">
        <pc:chgData name="Rekha" userId="6e8d5a39-fff4-4b86-be99-4fca3a7752a8" providerId="ADAL" clId="{53562FC6-4036-48E3-A8B7-A078E8BFAB5D}" dt="2022-05-17T20:32:13.242" v="11" actId="47"/>
        <pc:sldMkLst>
          <pc:docMk/>
          <pc:sldMk cId="0" sldId="280"/>
        </pc:sldMkLst>
      </pc:sldChg>
      <pc:sldChg chg="addSp delSp modSp add del mod ord modClrScheme chgLayout">
        <pc:chgData name="Rekha" userId="6e8d5a39-fff4-4b86-be99-4fca3a7752a8" providerId="ADAL" clId="{53562FC6-4036-48E3-A8B7-A078E8BFAB5D}" dt="2022-05-18T21:17:55.070" v="2262" actId="1036"/>
        <pc:sldMkLst>
          <pc:docMk/>
          <pc:sldMk cId="0" sldId="283"/>
        </pc:sldMkLst>
        <pc:spChg chg="add mod">
          <ac:chgData name="Rekha" userId="6e8d5a39-fff4-4b86-be99-4fca3a7752a8" providerId="ADAL" clId="{53562FC6-4036-48E3-A8B7-A078E8BFAB5D}" dt="2022-05-18T21:17:55.070" v="2262" actId="1036"/>
          <ac:spMkLst>
            <pc:docMk/>
            <pc:sldMk cId="0" sldId="283"/>
            <ac:spMk id="4" creationId="{1055DAD8-18AC-E82A-7318-BB9746CEC4ED}"/>
          </ac:spMkLst>
        </pc:spChg>
        <pc:spChg chg="mod">
          <ac:chgData name="Rekha" userId="6e8d5a39-fff4-4b86-be99-4fca3a7752a8" providerId="ADAL" clId="{53562FC6-4036-48E3-A8B7-A078E8BFAB5D}" dt="2022-05-17T20:33:28.321" v="40" actId="26606"/>
          <ac:spMkLst>
            <pc:docMk/>
            <pc:sldMk cId="0" sldId="283"/>
            <ac:spMk id="5" creationId="{E4C910CA-18AD-4386-AB7C-14DFE960DCBC}"/>
          </ac:spMkLst>
        </pc:spChg>
        <pc:spChg chg="mod ord">
          <ac:chgData name="Rekha" userId="6e8d5a39-fff4-4b86-be99-4fca3a7752a8" providerId="ADAL" clId="{53562FC6-4036-48E3-A8B7-A078E8BFAB5D}" dt="2022-05-18T17:50:49.183" v="1510" actId="700"/>
          <ac:spMkLst>
            <pc:docMk/>
            <pc:sldMk cId="0" sldId="283"/>
            <ac:spMk id="6" creationId="{607F006C-83F4-87D0-6FDF-A19F83F90F0B}"/>
          </ac:spMkLst>
        </pc:spChg>
        <pc:spChg chg="add del mod ord">
          <ac:chgData name="Rekha" userId="6e8d5a39-fff4-4b86-be99-4fca3a7752a8" providerId="ADAL" clId="{53562FC6-4036-48E3-A8B7-A078E8BFAB5D}" dt="2022-05-18T17:50:52.815" v="1511" actId="478"/>
          <ac:spMkLst>
            <pc:docMk/>
            <pc:sldMk cId="0" sldId="283"/>
            <ac:spMk id="7" creationId="{DDC6BB1E-252E-7AE1-8015-91AA6B32E1C2}"/>
          </ac:spMkLst>
        </pc:spChg>
        <pc:spChg chg="add mod">
          <ac:chgData name="Rekha" userId="6e8d5a39-fff4-4b86-be99-4fca3a7752a8" providerId="ADAL" clId="{53562FC6-4036-48E3-A8B7-A078E8BFAB5D}" dt="2022-05-18T21:17:10.589" v="2260" actId="20577"/>
          <ac:spMkLst>
            <pc:docMk/>
            <pc:sldMk cId="0" sldId="283"/>
            <ac:spMk id="9" creationId="{CFDD39A3-274B-8CAD-7237-E380A097F0A0}"/>
          </ac:spMkLst>
        </pc:spChg>
        <pc:spChg chg="mod ord">
          <ac:chgData name="Rekha" userId="6e8d5a39-fff4-4b86-be99-4fca3a7752a8" providerId="ADAL" clId="{53562FC6-4036-48E3-A8B7-A078E8BFAB5D}" dt="2022-05-18T17:50:49.183" v="1510" actId="700"/>
          <ac:spMkLst>
            <pc:docMk/>
            <pc:sldMk cId="0" sldId="283"/>
            <ac:spMk id="217" creationId="{00000000-0000-0000-0000-000000000000}"/>
          </ac:spMkLst>
        </pc:spChg>
        <pc:grpChg chg="add mod">
          <ac:chgData name="Rekha" userId="6e8d5a39-fff4-4b86-be99-4fca3a7752a8" providerId="ADAL" clId="{53562FC6-4036-48E3-A8B7-A078E8BFAB5D}" dt="2022-05-18T17:51:23.931" v="1519" actId="1076"/>
          <ac:grpSpMkLst>
            <pc:docMk/>
            <pc:sldMk cId="0" sldId="283"/>
            <ac:grpSpMk id="8" creationId="{F0B24197-8C55-E653-1D40-DAD24AA60871}"/>
          </ac:grpSpMkLst>
        </pc:grpChg>
        <pc:picChg chg="add mod ord">
          <ac:chgData name="Rekha" userId="6e8d5a39-fff4-4b86-be99-4fca3a7752a8" providerId="ADAL" clId="{53562FC6-4036-48E3-A8B7-A078E8BFAB5D}" dt="2022-05-18T17:51:15.043" v="1518" actId="164"/>
          <ac:picMkLst>
            <pc:docMk/>
            <pc:sldMk cId="0" sldId="283"/>
            <ac:picMk id="3" creationId="{86B78932-C343-C29A-C69F-1225CA5D68CB}"/>
          </ac:picMkLst>
        </pc:picChg>
      </pc:sldChg>
      <pc:sldChg chg="del">
        <pc:chgData name="Rekha" userId="6e8d5a39-fff4-4b86-be99-4fca3a7752a8" providerId="ADAL" clId="{53562FC6-4036-48E3-A8B7-A078E8BFAB5D}" dt="2022-05-17T20:32:13.195" v="10" actId="47"/>
        <pc:sldMkLst>
          <pc:docMk/>
          <pc:sldMk cId="2008907673" sldId="284"/>
        </pc:sldMkLst>
        <pc:spChg chg="del">
          <ac:chgData name="Rekha" userId="6e8d5a39-fff4-4b86-be99-4fca3a7752a8" providerId="ADAL" clId="{53562FC6-4036-48E3-A8B7-A078E8BFAB5D}" dt="2022-05-17T20:51:46.205" v="66" actId="22"/>
          <ac:spMkLst>
            <pc:docMk/>
            <pc:sldMk cId="2008907673" sldId="284"/>
            <ac:spMk id="2" creationId="{0B44A3E2-F179-3A46-0FE0-7F15F0C10AFC}"/>
          </ac:spMkLst>
        </pc:spChg>
        <pc:spChg chg="mod ord">
          <ac:chgData name="Rekha" userId="6e8d5a39-fff4-4b86-be99-4fca3a7752a8" providerId="ADAL" clId="{53562FC6-4036-48E3-A8B7-A078E8BFAB5D}" dt="2022-05-18T19:32:49.645" v="1696" actId="20577"/>
          <ac:spMkLst>
            <pc:docMk/>
            <pc:sldMk cId="2008907673" sldId="284"/>
            <ac:spMk id="3" creationId="{04D8B9A9-0BF6-1D26-5952-5F9DEE796C28}"/>
          </ac:spMkLst>
        </pc:spChg>
        <pc:spChg chg="add mod">
          <ac:chgData name="Rekha" userId="6e8d5a39-fff4-4b86-be99-4fca3a7752a8" providerId="ADAL" clId="{53562FC6-4036-48E3-A8B7-A078E8BFAB5D}" dt="2022-05-18T18:45:51.172" v="1633" actId="403"/>
          <ac:spMkLst>
            <pc:docMk/>
            <pc:sldMk cId="2008907673" sldId="284"/>
            <ac:spMk id="9" creationId="{14F9E50D-9DE3-60B7-CA43-D8387FBCDD42}"/>
          </ac:spMkLst>
        </pc:spChg>
        <pc:picChg chg="add mod ord modCrop">
          <ac:chgData name="Rekha" userId="6e8d5a39-fff4-4b86-be99-4fca3a7752a8" providerId="ADAL" clId="{53562FC6-4036-48E3-A8B7-A078E8BFAB5D}" dt="2022-05-18T18:44:57.191" v="1622" actId="732"/>
          <ac:picMkLst>
            <pc:docMk/>
            <pc:sldMk cId="2008907673" sldId="284"/>
            <ac:picMk id="6" creationId="{21E0CF2D-43B9-3C26-C2F5-84AE0FB4BEB0}"/>
          </ac:picMkLst>
        </pc:picChg>
        <pc:picChg chg="add del mod">
          <ac:chgData name="Rekha" userId="6e8d5a39-fff4-4b86-be99-4fca3a7752a8" providerId="ADAL" clId="{53562FC6-4036-48E3-A8B7-A078E8BFAB5D}" dt="2022-05-18T18:44:44.236" v="1620" actId="478"/>
          <ac:picMkLst>
            <pc:docMk/>
            <pc:sldMk cId="2008907673" sldId="284"/>
            <ac:picMk id="8" creationId="{D08D3105-0AB2-8CC8-2B90-60B586CC5473}"/>
          </ac:picMkLst>
        </pc:picChg>
      </pc:sldChg>
      <pc:sldChg chg="del">
        <pc:chgData name="Rekha" userId="6e8d5a39-fff4-4b86-be99-4fca3a7752a8" providerId="ADAL" clId="{53562FC6-4036-48E3-A8B7-A078E8BFAB5D}" dt="2022-05-17T20:32:11.643" v="0" actId="47"/>
        <pc:sldMkLst>
          <pc:docMk/>
          <pc:sldMk cId="4165785521" sldId="285"/>
        </pc:sldMkLst>
        <pc:spChg chg="del mod ord">
          <ac:chgData name="Rekha" userId="6e8d5a39-fff4-4b86-be99-4fca3a7752a8" providerId="ADAL" clId="{53562FC6-4036-48E3-A8B7-A078E8BFAB5D}" dt="2022-05-17T21:03:11.278" v="73" actId="700"/>
          <ac:spMkLst>
            <pc:docMk/>
            <pc:sldMk cId="4165785521" sldId="285"/>
            <ac:spMk id="2" creationId="{93E044D1-A327-AA36-3576-7954B97000D9}"/>
          </ac:spMkLst>
        </pc:spChg>
        <pc:spChg chg="del mod ord">
          <ac:chgData name="Rekha" userId="6e8d5a39-fff4-4b86-be99-4fca3a7752a8" providerId="ADAL" clId="{53562FC6-4036-48E3-A8B7-A078E8BFAB5D}" dt="2022-05-17T21:03:11.278" v="73" actId="700"/>
          <ac:spMkLst>
            <pc:docMk/>
            <pc:sldMk cId="4165785521" sldId="285"/>
            <ac:spMk id="3" creationId="{4F736DC0-79F4-330A-449C-BC7F38BFE28C}"/>
          </ac:spMkLst>
        </pc:spChg>
        <pc:spChg chg="add mod ord">
          <ac:chgData name="Rekha" userId="6e8d5a39-fff4-4b86-be99-4fca3a7752a8" providerId="ADAL" clId="{53562FC6-4036-48E3-A8B7-A078E8BFAB5D}" dt="2022-05-18T20:58:23.502" v="2140" actId="20577"/>
          <ac:spMkLst>
            <pc:docMk/>
            <pc:sldMk cId="4165785521" sldId="285"/>
            <ac:spMk id="4" creationId="{A7867046-333A-04C0-2D1A-07DE3A3B5BA1}"/>
          </ac:spMkLst>
        </pc:spChg>
        <pc:spChg chg="add del mod ord">
          <ac:chgData name="Rekha" userId="6e8d5a39-fff4-4b86-be99-4fca3a7752a8" providerId="ADAL" clId="{53562FC6-4036-48E3-A8B7-A078E8BFAB5D}" dt="2022-05-18T10:12:22.035" v="269" actId="22"/>
          <ac:spMkLst>
            <pc:docMk/>
            <pc:sldMk cId="4165785521" sldId="285"/>
            <ac:spMk id="5" creationId="{E45DE881-B594-15DE-24D8-AE680739C674}"/>
          </ac:spMkLst>
        </pc:spChg>
        <pc:picChg chg="add mod ord">
          <ac:chgData name="Rekha" userId="6e8d5a39-fff4-4b86-be99-4fca3a7752a8" providerId="ADAL" clId="{53562FC6-4036-48E3-A8B7-A078E8BFAB5D}" dt="2022-05-18T19:53:06.268" v="1812" actId="1076"/>
          <ac:picMkLst>
            <pc:docMk/>
            <pc:sldMk cId="4165785521" sldId="285"/>
            <ac:picMk id="7" creationId="{13401AF0-69E3-6858-3FB0-2AC509253DF4}"/>
          </ac:picMkLst>
        </pc:picChg>
        <pc:picChg chg="add del mod modCrop">
          <ac:chgData name="Rekha" userId="6e8d5a39-fff4-4b86-be99-4fca3a7752a8" providerId="ADAL" clId="{53562FC6-4036-48E3-A8B7-A078E8BFAB5D}" dt="2022-05-18T20:22:41.875" v="1977" actId="478"/>
          <ac:picMkLst>
            <pc:docMk/>
            <pc:sldMk cId="4165785521" sldId="285"/>
            <ac:picMk id="9" creationId="{EF851D74-95CA-FD93-99C3-74144184B06A}"/>
          </ac:picMkLst>
        </pc:picChg>
      </pc:sldChg>
      <pc:sldChg chg="addSp delSp modSp new mod modClrScheme chgLayout">
        <pc:chgData name="Rekha" userId="6e8d5a39-fff4-4b86-be99-4fca3a7752a8" providerId="ADAL" clId="{53562FC6-4036-48E3-A8B7-A078E8BFAB5D}" dt="2022-05-18T19:37:13.675" v="1730" actId="20577"/>
        <pc:sldMkLst>
          <pc:docMk/>
          <pc:sldMk cId="3712618152" sldId="286"/>
        </pc:sldMkLst>
        <pc:spChg chg="mod ord">
          <ac:chgData name="Rekha" userId="6e8d5a39-fff4-4b86-be99-4fca3a7752a8" providerId="ADAL" clId="{53562FC6-4036-48E3-A8B7-A078E8BFAB5D}" dt="2022-05-18T17:08:54.342" v="988" actId="20577"/>
          <ac:spMkLst>
            <pc:docMk/>
            <pc:sldMk cId="3712618152" sldId="286"/>
            <ac:spMk id="2" creationId="{2B0016D7-FA82-51DC-579C-D299D30EFD02}"/>
          </ac:spMkLst>
        </pc:spChg>
        <pc:spChg chg="del mod ord">
          <ac:chgData name="Rekha" userId="6e8d5a39-fff4-4b86-be99-4fca3a7752a8" providerId="ADAL" clId="{53562FC6-4036-48E3-A8B7-A078E8BFAB5D}" dt="2022-05-18T17:13:39.663" v="990" actId="478"/>
          <ac:spMkLst>
            <pc:docMk/>
            <pc:sldMk cId="3712618152" sldId="286"/>
            <ac:spMk id="3" creationId="{24616C4B-F013-4EB3-BAA8-8349DFF57063}"/>
          </ac:spMkLst>
        </pc:spChg>
        <pc:spChg chg="add del mod">
          <ac:chgData name="Rekha" userId="6e8d5a39-fff4-4b86-be99-4fca3a7752a8" providerId="ADAL" clId="{53562FC6-4036-48E3-A8B7-A078E8BFAB5D}" dt="2022-05-18T17:13:46.440" v="992" actId="478"/>
          <ac:spMkLst>
            <pc:docMk/>
            <pc:sldMk cId="3712618152" sldId="286"/>
            <ac:spMk id="4" creationId="{44BC1A0F-970E-F33E-E397-116F480A0E87}"/>
          </ac:spMkLst>
        </pc:spChg>
        <pc:spChg chg="add del mod">
          <ac:chgData name="Rekha" userId="6e8d5a39-fff4-4b86-be99-4fca3a7752a8" providerId="ADAL" clId="{53562FC6-4036-48E3-A8B7-A078E8BFAB5D}" dt="2022-05-18T17:51:41.728" v="1521" actId="478"/>
          <ac:spMkLst>
            <pc:docMk/>
            <pc:sldMk cId="3712618152" sldId="286"/>
            <ac:spMk id="6" creationId="{DEA80CA6-FF8E-5E03-D3FB-72F454ED4B9C}"/>
          </ac:spMkLst>
        </pc:spChg>
        <pc:spChg chg="add del mod">
          <ac:chgData name="Rekha" userId="6e8d5a39-fff4-4b86-be99-4fca3a7752a8" providerId="ADAL" clId="{53562FC6-4036-48E3-A8B7-A078E8BFAB5D}" dt="2022-05-18T17:13:43.028" v="991" actId="478"/>
          <ac:spMkLst>
            <pc:docMk/>
            <pc:sldMk cId="3712618152" sldId="286"/>
            <ac:spMk id="11" creationId="{7585F621-3D15-73BD-8D04-28E6F6077258}"/>
          </ac:spMkLst>
        </pc:spChg>
        <pc:graphicFrameChg chg="add del mod modGraphic">
          <ac:chgData name="Rekha" userId="6e8d5a39-fff4-4b86-be99-4fca3a7752a8" providerId="ADAL" clId="{53562FC6-4036-48E3-A8B7-A078E8BFAB5D}" dt="2022-05-18T17:08:25.930" v="973" actId="478"/>
          <ac:graphicFrameMkLst>
            <pc:docMk/>
            <pc:sldMk cId="3712618152" sldId="286"/>
            <ac:graphicFrameMk id="7" creationId="{8A42F4C9-ED10-9B2C-CF03-FD20C4730540}"/>
          </ac:graphicFrameMkLst>
        </pc:graphicFrameChg>
        <pc:graphicFrameChg chg="add mod modGraphic">
          <ac:chgData name="Rekha" userId="6e8d5a39-fff4-4b86-be99-4fca3a7752a8" providerId="ADAL" clId="{53562FC6-4036-48E3-A8B7-A078E8BFAB5D}" dt="2022-05-18T19:37:13.675" v="1730" actId="20577"/>
          <ac:graphicFrameMkLst>
            <pc:docMk/>
            <pc:sldMk cId="3712618152" sldId="286"/>
            <ac:graphicFrameMk id="9" creationId="{A08AD83F-174D-8456-A91F-A82308832863}"/>
          </ac:graphicFrameMkLst>
        </pc:graphicFrameChg>
        <pc:picChg chg="add del mod">
          <ac:chgData name="Rekha" userId="6e8d5a39-fff4-4b86-be99-4fca3a7752a8" providerId="ADAL" clId="{53562FC6-4036-48E3-A8B7-A078E8BFAB5D}" dt="2022-05-18T17:13:55.413" v="993" actId="478"/>
          <ac:picMkLst>
            <pc:docMk/>
            <pc:sldMk cId="3712618152" sldId="286"/>
            <ac:picMk id="8" creationId="{E57306C8-3573-AC3E-D8A8-0F5DC2C90721}"/>
          </ac:picMkLst>
        </pc:picChg>
      </pc:sldChg>
      <pc:sldChg chg="del">
        <pc:chgData name="Rekha" userId="6e8d5a39-fff4-4b86-be99-4fca3a7752a8" providerId="ADAL" clId="{53562FC6-4036-48E3-A8B7-A078E8BFAB5D}" dt="2022-05-17T20:32:13.281" v="12" actId="47"/>
        <pc:sldMkLst>
          <pc:docMk/>
          <pc:sldMk cId="2295350659" sldId="287"/>
        </pc:sldMkLst>
        <pc:spChg chg="mod">
          <ac:chgData name="Rekha" userId="6e8d5a39-fff4-4b86-be99-4fca3a7752a8" providerId="ADAL" clId="{53562FC6-4036-48E3-A8B7-A078E8BFAB5D}" dt="2022-05-18T20:09:17.762" v="1926" actId="122"/>
          <ac:spMkLst>
            <pc:docMk/>
            <pc:sldMk cId="2295350659" sldId="287"/>
            <ac:spMk id="2" creationId="{4AA3E641-D02E-28A7-217D-7B32F2A92AC5}"/>
          </ac:spMkLst>
        </pc:spChg>
        <pc:spChg chg="del">
          <ac:chgData name="Rekha" userId="6e8d5a39-fff4-4b86-be99-4fca3a7752a8" providerId="ADAL" clId="{53562FC6-4036-48E3-A8B7-A078E8BFAB5D}" dt="2022-05-18T10:16:01.915" v="274" actId="22"/>
          <ac:spMkLst>
            <pc:docMk/>
            <pc:sldMk cId="2295350659" sldId="287"/>
            <ac:spMk id="3" creationId="{BA843BE3-4D13-7E97-478D-A38B8E877C5C}"/>
          </ac:spMkLst>
        </pc:spChg>
        <pc:spChg chg="add mod">
          <ac:chgData name="Rekha" userId="6e8d5a39-fff4-4b86-be99-4fca3a7752a8" providerId="ADAL" clId="{53562FC6-4036-48E3-A8B7-A078E8BFAB5D}" dt="2022-05-18T20:09:23.557" v="1927" actId="122"/>
          <ac:spMkLst>
            <pc:docMk/>
            <pc:sldMk cId="2295350659" sldId="287"/>
            <ac:spMk id="7" creationId="{0A850BDC-B1FB-0BA6-A770-DA5EA8BDEA3B}"/>
          </ac:spMkLst>
        </pc:spChg>
        <pc:spChg chg="add mod">
          <ac:chgData name="Rekha" userId="6e8d5a39-fff4-4b86-be99-4fca3a7752a8" providerId="ADAL" clId="{53562FC6-4036-48E3-A8B7-A078E8BFAB5D}" dt="2022-05-18T20:09:28.024" v="1928" actId="122"/>
          <ac:spMkLst>
            <pc:docMk/>
            <pc:sldMk cId="2295350659" sldId="287"/>
            <ac:spMk id="8" creationId="{4DCF1B0F-6160-F4A1-7FD7-CFF12BA3ED82}"/>
          </ac:spMkLst>
        </pc:spChg>
        <pc:picChg chg="add mod ord">
          <ac:chgData name="Rekha" userId="6e8d5a39-fff4-4b86-be99-4fca3a7752a8" providerId="ADAL" clId="{53562FC6-4036-48E3-A8B7-A078E8BFAB5D}" dt="2022-05-18T10:23:32.563" v="327" actId="1440"/>
          <ac:picMkLst>
            <pc:docMk/>
            <pc:sldMk cId="2295350659" sldId="287"/>
            <ac:picMk id="5" creationId="{98EF207C-5B1E-5B2D-EB9E-FFDC9F2EC8A6}"/>
          </ac:picMkLst>
        </pc:picChg>
      </pc:sldChg>
      <pc:sldChg chg="del">
        <pc:chgData name="Rekha" userId="6e8d5a39-fff4-4b86-be99-4fca3a7752a8" providerId="ADAL" clId="{53562FC6-4036-48E3-A8B7-A078E8BFAB5D}" dt="2022-05-17T20:32:12.922" v="2" actId="47"/>
        <pc:sldMkLst>
          <pc:docMk/>
          <pc:sldMk cId="3034397252" sldId="288"/>
        </pc:sldMkLst>
        <pc:spChg chg="mod">
          <ac:chgData name="Rekha" userId="6e8d5a39-fff4-4b86-be99-4fca3a7752a8" providerId="ADAL" clId="{53562FC6-4036-48E3-A8B7-A078E8BFAB5D}" dt="2022-05-18T10:22:36.499" v="320" actId="1076"/>
          <ac:spMkLst>
            <pc:docMk/>
            <pc:sldMk cId="3034397252" sldId="288"/>
            <ac:spMk id="2" creationId="{9F23E3B6-1F77-5E05-C6BB-E7B8E67772C6}"/>
          </ac:spMkLst>
        </pc:spChg>
        <pc:spChg chg="del">
          <ac:chgData name="Rekha" userId="6e8d5a39-fff4-4b86-be99-4fca3a7752a8" providerId="ADAL" clId="{53562FC6-4036-48E3-A8B7-A078E8BFAB5D}" dt="2022-05-18T10:21:52.382" v="292" actId="22"/>
          <ac:spMkLst>
            <pc:docMk/>
            <pc:sldMk cId="3034397252" sldId="288"/>
            <ac:spMk id="3" creationId="{4B005891-D24F-9CD9-6FE7-40A3894C3CC0}"/>
          </ac:spMkLst>
        </pc:spChg>
        <pc:spChg chg="add del mod">
          <ac:chgData name="Rekha" userId="6e8d5a39-fff4-4b86-be99-4fca3a7752a8" providerId="ADAL" clId="{53562FC6-4036-48E3-A8B7-A078E8BFAB5D}" dt="2022-05-18T20:21:24.562" v="1971" actId="478"/>
          <ac:spMkLst>
            <pc:docMk/>
            <pc:sldMk cId="3034397252" sldId="288"/>
            <ac:spMk id="13" creationId="{A1F15B31-DD86-D86D-4BBF-3E6AB4005DDB}"/>
          </ac:spMkLst>
        </pc:spChg>
        <pc:grpChg chg="add mod">
          <ac:chgData name="Rekha" userId="6e8d5a39-fff4-4b86-be99-4fca3a7752a8" providerId="ADAL" clId="{53562FC6-4036-48E3-A8B7-A078E8BFAB5D}" dt="2022-05-18T19:59:24.954" v="1847" actId="1076"/>
          <ac:grpSpMkLst>
            <pc:docMk/>
            <pc:sldMk cId="3034397252" sldId="288"/>
            <ac:grpSpMk id="11" creationId="{8FA0D9B2-9C1A-8252-AF06-1546273A75A3}"/>
          </ac:grpSpMkLst>
        </pc:grpChg>
        <pc:picChg chg="add del mod ord modCrop">
          <ac:chgData name="Rekha" userId="6e8d5a39-fff4-4b86-be99-4fca3a7752a8" providerId="ADAL" clId="{53562FC6-4036-48E3-A8B7-A078E8BFAB5D}" dt="2022-05-18T20:21:21.519" v="1970" actId="478"/>
          <ac:picMkLst>
            <pc:docMk/>
            <pc:sldMk cId="3034397252" sldId="288"/>
            <ac:picMk id="5" creationId="{110AB901-770C-7168-C81E-5E4A8D1639DF}"/>
          </ac:picMkLst>
        </pc:picChg>
        <pc:picChg chg="add del mod">
          <ac:chgData name="Rekha" userId="6e8d5a39-fff4-4b86-be99-4fca3a7752a8" providerId="ADAL" clId="{53562FC6-4036-48E3-A8B7-A078E8BFAB5D}" dt="2022-05-18T20:21:01.122" v="1968" actId="478"/>
          <ac:picMkLst>
            <pc:docMk/>
            <pc:sldMk cId="3034397252" sldId="288"/>
            <ac:picMk id="7" creationId="{5A04E767-4459-3B17-0F29-5D352720D2AE}"/>
          </ac:picMkLst>
        </pc:picChg>
        <pc:picChg chg="add mod modCrop">
          <ac:chgData name="Rekha" userId="6e8d5a39-fff4-4b86-be99-4fca3a7752a8" providerId="ADAL" clId="{53562FC6-4036-48E3-A8B7-A078E8BFAB5D}" dt="2022-05-18T19:58:54.196" v="1841" actId="164"/>
          <ac:picMkLst>
            <pc:docMk/>
            <pc:sldMk cId="3034397252" sldId="288"/>
            <ac:picMk id="9" creationId="{7AE9AF82-4B69-6E85-545B-1DBFA1F35563}"/>
          </ac:picMkLst>
        </pc:picChg>
        <pc:picChg chg="add mod modCrop">
          <ac:chgData name="Rekha" userId="6e8d5a39-fff4-4b86-be99-4fca3a7752a8" providerId="ADAL" clId="{53562FC6-4036-48E3-A8B7-A078E8BFAB5D}" dt="2022-05-18T19:58:54.196" v="1841" actId="164"/>
          <ac:picMkLst>
            <pc:docMk/>
            <pc:sldMk cId="3034397252" sldId="288"/>
            <ac:picMk id="10" creationId="{B41AC3CD-E3DC-5949-07E0-4B2FBDE96E9D}"/>
          </ac:picMkLst>
        </pc:picChg>
      </pc:sldChg>
      <pc:sldChg chg="addSp delSp modSp new mod modShow">
        <pc:chgData name="Rekha" userId="6e8d5a39-fff4-4b86-be99-4fca3a7752a8" providerId="ADAL" clId="{53562FC6-4036-48E3-A8B7-A078E8BFAB5D}" dt="2022-05-18T23:07:27.258" v="2287" actId="1076"/>
        <pc:sldMkLst>
          <pc:docMk/>
          <pc:sldMk cId="455521407" sldId="289"/>
        </pc:sldMkLst>
        <pc:spChg chg="mod">
          <ac:chgData name="Rekha" userId="6e8d5a39-fff4-4b86-be99-4fca3a7752a8" providerId="ADAL" clId="{53562FC6-4036-48E3-A8B7-A078E8BFAB5D}" dt="2022-05-18T23:06:52.216" v="2281" actId="27636"/>
          <ac:spMkLst>
            <pc:docMk/>
            <pc:sldMk cId="455521407" sldId="289"/>
            <ac:spMk id="2" creationId="{2966CEEA-D205-A9EF-FD8F-713C8B7F4CD7}"/>
          </ac:spMkLst>
        </pc:spChg>
        <pc:spChg chg="del">
          <ac:chgData name="Rekha" userId="6e8d5a39-fff4-4b86-be99-4fca3a7752a8" providerId="ADAL" clId="{53562FC6-4036-48E3-A8B7-A078E8BFAB5D}" dt="2022-05-18T11:03:49.723" v="354" actId="22"/>
          <ac:spMkLst>
            <pc:docMk/>
            <pc:sldMk cId="455521407" sldId="289"/>
            <ac:spMk id="3" creationId="{DF11DBED-A2A0-0FFF-CC1A-1DC00E7AA1BC}"/>
          </ac:spMkLst>
        </pc:spChg>
        <pc:picChg chg="add mod ord">
          <ac:chgData name="Rekha" userId="6e8d5a39-fff4-4b86-be99-4fca3a7752a8" providerId="ADAL" clId="{53562FC6-4036-48E3-A8B7-A078E8BFAB5D}" dt="2022-05-18T23:07:12.355" v="2284" actId="1076"/>
          <ac:picMkLst>
            <pc:docMk/>
            <pc:sldMk cId="455521407" sldId="289"/>
            <ac:picMk id="5" creationId="{508D4E5E-248F-CAB0-8475-05D5333ED267}"/>
          </ac:picMkLst>
        </pc:picChg>
        <pc:picChg chg="add mod">
          <ac:chgData name="Rekha" userId="6e8d5a39-fff4-4b86-be99-4fca3a7752a8" providerId="ADAL" clId="{53562FC6-4036-48E3-A8B7-A078E8BFAB5D}" dt="2022-05-18T23:07:03.290" v="2283" actId="1076"/>
          <ac:picMkLst>
            <pc:docMk/>
            <pc:sldMk cId="455521407" sldId="289"/>
            <ac:picMk id="7" creationId="{1DCEAE43-0C39-1F5F-BB82-862F7A4A1FD0}"/>
          </ac:picMkLst>
        </pc:picChg>
        <pc:picChg chg="add mod">
          <ac:chgData name="Rekha" userId="6e8d5a39-fff4-4b86-be99-4fca3a7752a8" providerId="ADAL" clId="{53562FC6-4036-48E3-A8B7-A078E8BFAB5D}" dt="2022-05-18T23:07:27.258" v="2287" actId="1076"/>
          <ac:picMkLst>
            <pc:docMk/>
            <pc:sldMk cId="455521407" sldId="289"/>
            <ac:picMk id="9" creationId="{D9AB8256-8D6F-2A96-1CAB-D7CDFD1825B2}"/>
          </ac:picMkLst>
        </pc:picChg>
      </pc:sldChg>
      <pc:sldChg chg="modSp new mod chgLayout">
        <pc:chgData name="Rekha" userId="6e8d5a39-fff4-4b86-be99-4fca3a7752a8" providerId="ADAL" clId="{53562FC6-4036-48E3-A8B7-A078E8BFAB5D}" dt="2022-05-18T18:40:12.175" v="1618" actId="12"/>
        <pc:sldMkLst>
          <pc:docMk/>
          <pc:sldMk cId="762284421" sldId="290"/>
        </pc:sldMkLst>
        <pc:spChg chg="mod ord">
          <ac:chgData name="Rekha" userId="6e8d5a39-fff4-4b86-be99-4fca3a7752a8" providerId="ADAL" clId="{53562FC6-4036-48E3-A8B7-A078E8BFAB5D}" dt="2022-05-18T18:40:12.175" v="1618" actId="12"/>
          <ac:spMkLst>
            <pc:docMk/>
            <pc:sldMk cId="762284421" sldId="290"/>
            <ac:spMk id="2" creationId="{F87FB5AD-D203-E9F6-A34D-929B8C8481E1}"/>
          </ac:spMkLst>
        </pc:spChg>
        <pc:spChg chg="mod ord">
          <ac:chgData name="Rekha" userId="6e8d5a39-fff4-4b86-be99-4fca3a7752a8" providerId="ADAL" clId="{53562FC6-4036-48E3-A8B7-A078E8BFAB5D}" dt="2022-05-18T18:39:22.713" v="1613" actId="20577"/>
          <ac:spMkLst>
            <pc:docMk/>
            <pc:sldMk cId="762284421" sldId="290"/>
            <ac:spMk id="3" creationId="{07F75C5A-BD4B-D61E-7B32-84F3DE2B6B5E}"/>
          </ac:spMkLst>
        </pc:spChg>
      </pc:sldChg>
      <pc:sldChg chg="del">
        <pc:chgData name="Rekha" userId="6e8d5a39-fff4-4b86-be99-4fca3a7752a8" providerId="ADAL" clId="{53562FC6-4036-48E3-A8B7-A078E8BFAB5D}" dt="2022-05-17T20:32:13.011" v="4" actId="47"/>
        <pc:sldMkLst>
          <pc:docMk/>
          <pc:sldMk cId="0" sldId="291"/>
        </pc:sldMkLst>
      </pc:sldChg>
      <pc:sldChg chg="addSp modSp new del mod ord">
        <pc:chgData name="Rekha" userId="6e8d5a39-fff4-4b86-be99-4fca3a7752a8" providerId="ADAL" clId="{53562FC6-4036-48E3-A8B7-A078E8BFAB5D}" dt="2022-05-18T20:20:17.385" v="1964" actId="47"/>
        <pc:sldMkLst>
          <pc:docMk/>
          <pc:sldMk cId="102919623" sldId="291"/>
        </pc:sldMkLst>
        <pc:spChg chg="mod">
          <ac:chgData name="Rekha" userId="6e8d5a39-fff4-4b86-be99-4fca3a7752a8" providerId="ADAL" clId="{53562FC6-4036-48E3-A8B7-A078E8BFAB5D}" dt="2022-05-18T11:23:52.900" v="456" actId="20577"/>
          <ac:spMkLst>
            <pc:docMk/>
            <pc:sldMk cId="102919623" sldId="291"/>
            <ac:spMk id="2" creationId="{885B2CE3-63D8-1F59-2C41-1711D09555CE}"/>
          </ac:spMkLst>
        </pc:spChg>
        <pc:spChg chg="mod">
          <ac:chgData name="Rekha" userId="6e8d5a39-fff4-4b86-be99-4fca3a7752a8" providerId="ADAL" clId="{53562FC6-4036-48E3-A8B7-A078E8BFAB5D}" dt="2022-05-18T11:38:14.233" v="493" actId="20577"/>
          <ac:spMkLst>
            <pc:docMk/>
            <pc:sldMk cId="102919623" sldId="291"/>
            <ac:spMk id="3" creationId="{77C913FD-0E47-F930-E1C2-64426CA72F0A}"/>
          </ac:spMkLst>
        </pc:spChg>
        <pc:picChg chg="add mod">
          <ac:chgData name="Rekha" userId="6e8d5a39-fff4-4b86-be99-4fca3a7752a8" providerId="ADAL" clId="{53562FC6-4036-48E3-A8B7-A078E8BFAB5D}" dt="2022-05-18T11:38:34.550" v="496" actId="1076"/>
          <ac:picMkLst>
            <pc:docMk/>
            <pc:sldMk cId="102919623" sldId="291"/>
            <ac:picMk id="5" creationId="{BAF8B5D1-B39B-07F4-78EA-8AB3160452ED}"/>
          </ac:picMkLst>
        </pc:picChg>
      </pc:sldChg>
      <pc:sldChg chg="addSp delSp modSp new del mod ord">
        <pc:chgData name="Rekha" userId="6e8d5a39-fff4-4b86-be99-4fca3a7752a8" providerId="ADAL" clId="{53562FC6-4036-48E3-A8B7-A078E8BFAB5D}" dt="2022-05-18T20:20:18.637" v="1965" actId="47"/>
        <pc:sldMkLst>
          <pc:docMk/>
          <pc:sldMk cId="931655168" sldId="292"/>
        </pc:sldMkLst>
        <pc:spChg chg="mod">
          <ac:chgData name="Rekha" userId="6e8d5a39-fff4-4b86-be99-4fca3a7752a8" providerId="ADAL" clId="{53562FC6-4036-48E3-A8B7-A078E8BFAB5D}" dt="2022-05-18T11:38:03.182" v="479" actId="20577"/>
          <ac:spMkLst>
            <pc:docMk/>
            <pc:sldMk cId="931655168" sldId="292"/>
            <ac:spMk id="3" creationId="{8872372B-4FDC-39F7-F606-70A0CF2EF61C}"/>
          </ac:spMkLst>
        </pc:spChg>
        <pc:picChg chg="add del">
          <ac:chgData name="Rekha" userId="6e8d5a39-fff4-4b86-be99-4fca3a7752a8" providerId="ADAL" clId="{53562FC6-4036-48E3-A8B7-A078E8BFAB5D}" dt="2022-05-18T11:37:52.697" v="464" actId="478"/>
          <ac:picMkLst>
            <pc:docMk/>
            <pc:sldMk cId="931655168" sldId="292"/>
            <ac:picMk id="5" creationId="{92223EE6-9BA9-BF67-9901-F4C677BE4C1F}"/>
          </ac:picMkLst>
        </pc:picChg>
        <pc:picChg chg="add mod">
          <ac:chgData name="Rekha" userId="6e8d5a39-fff4-4b86-be99-4fca3a7752a8" providerId="ADAL" clId="{53562FC6-4036-48E3-A8B7-A078E8BFAB5D}" dt="2022-05-18T11:38:29.059" v="495" actId="1076"/>
          <ac:picMkLst>
            <pc:docMk/>
            <pc:sldMk cId="931655168" sldId="292"/>
            <ac:picMk id="7" creationId="{E22201D2-7F2B-CB12-573E-8EE1FAAE0777}"/>
          </ac:picMkLst>
        </pc:picChg>
      </pc:sldChg>
      <pc:sldChg chg="addSp delSp modSp new mod ord">
        <pc:chgData name="Rekha" userId="6e8d5a39-fff4-4b86-be99-4fca3a7752a8" providerId="ADAL" clId="{53562FC6-4036-48E3-A8B7-A078E8BFAB5D}" dt="2022-05-18T19:43:35.381" v="1745" actId="1440"/>
        <pc:sldMkLst>
          <pc:docMk/>
          <pc:sldMk cId="2115149960" sldId="293"/>
        </pc:sldMkLst>
        <pc:spChg chg="mod">
          <ac:chgData name="Rekha" userId="6e8d5a39-fff4-4b86-be99-4fca3a7752a8" providerId="ADAL" clId="{53562FC6-4036-48E3-A8B7-A078E8BFAB5D}" dt="2022-05-18T19:43:14.970" v="1744" actId="20577"/>
          <ac:spMkLst>
            <pc:docMk/>
            <pc:sldMk cId="2115149960" sldId="293"/>
            <ac:spMk id="2" creationId="{8F725CAE-8E9C-9C1A-B9DA-C0D8A98CDA67}"/>
          </ac:spMkLst>
        </pc:spChg>
        <pc:spChg chg="del">
          <ac:chgData name="Rekha" userId="6e8d5a39-fff4-4b86-be99-4fca3a7752a8" providerId="ADAL" clId="{53562FC6-4036-48E3-A8B7-A078E8BFAB5D}" dt="2022-05-18T19:29:31.024" v="1660" actId="478"/>
          <ac:spMkLst>
            <pc:docMk/>
            <pc:sldMk cId="2115149960" sldId="293"/>
            <ac:spMk id="3" creationId="{967401E0-3F24-FAA3-A346-4241B96A15CB}"/>
          </ac:spMkLst>
        </pc:spChg>
        <pc:picChg chg="add mod modCrop">
          <ac:chgData name="Rekha" userId="6e8d5a39-fff4-4b86-be99-4fca3a7752a8" providerId="ADAL" clId="{53562FC6-4036-48E3-A8B7-A078E8BFAB5D}" dt="2022-05-18T19:43:35.381" v="1745" actId="1440"/>
          <ac:picMkLst>
            <pc:docMk/>
            <pc:sldMk cId="2115149960" sldId="293"/>
            <ac:picMk id="5" creationId="{FE65FDDA-C65F-A138-E2E8-E0AB71D91D93}"/>
          </ac:picMkLst>
        </pc:picChg>
        <pc:picChg chg="add del mod">
          <ac:chgData name="Rekha" userId="6e8d5a39-fff4-4b86-be99-4fca3a7752a8" providerId="ADAL" clId="{53562FC6-4036-48E3-A8B7-A078E8BFAB5D}" dt="2022-05-18T19:41:09.967" v="1736" actId="478"/>
          <ac:picMkLst>
            <pc:docMk/>
            <pc:sldMk cId="2115149960" sldId="293"/>
            <ac:picMk id="7" creationId="{FB56BD8B-641C-D825-D45A-3A5BB0BDC10D}"/>
          </ac:picMkLst>
        </pc:picChg>
      </pc:sldChg>
      <pc:sldChg chg="addSp new del mod ord">
        <pc:chgData name="Rekha" userId="6e8d5a39-fff4-4b86-be99-4fca3a7752a8" providerId="ADAL" clId="{53562FC6-4036-48E3-A8B7-A078E8BFAB5D}" dt="2022-05-18T20:20:19.495" v="1966" actId="47"/>
        <pc:sldMkLst>
          <pc:docMk/>
          <pc:sldMk cId="1611534821" sldId="294"/>
        </pc:sldMkLst>
        <pc:picChg chg="add">
          <ac:chgData name="Rekha" userId="6e8d5a39-fff4-4b86-be99-4fca3a7752a8" providerId="ADAL" clId="{53562FC6-4036-48E3-A8B7-A078E8BFAB5D}" dt="2022-05-18T13:17:47.840" v="504" actId="22"/>
          <ac:picMkLst>
            <pc:docMk/>
            <pc:sldMk cId="1611534821" sldId="294"/>
            <ac:picMk id="5" creationId="{6527D6A8-2C2F-F0E6-1317-332BE0EB860E}"/>
          </ac:picMkLst>
        </pc:picChg>
      </pc:sldChg>
      <pc:sldChg chg="del">
        <pc:chgData name="Rekha" userId="6e8d5a39-fff4-4b86-be99-4fca3a7752a8" providerId="ADAL" clId="{53562FC6-4036-48E3-A8B7-A078E8BFAB5D}" dt="2022-05-17T20:32:13.067" v="6" actId="47"/>
        <pc:sldMkLst>
          <pc:docMk/>
          <pc:sldMk cId="0" sldId="295"/>
        </pc:sldMkLst>
      </pc:sldChg>
      <pc:sldChg chg="addSp delSp modSp new del mod">
        <pc:chgData name="Rekha" userId="6e8d5a39-fff4-4b86-be99-4fca3a7752a8" providerId="ADAL" clId="{53562FC6-4036-48E3-A8B7-A078E8BFAB5D}" dt="2022-05-18T20:40:17.028" v="2104" actId="47"/>
        <pc:sldMkLst>
          <pc:docMk/>
          <pc:sldMk cId="1402408124" sldId="295"/>
        </pc:sldMkLst>
        <pc:spChg chg="del">
          <ac:chgData name="Rekha" userId="6e8d5a39-fff4-4b86-be99-4fca3a7752a8" providerId="ADAL" clId="{53562FC6-4036-48E3-A8B7-A078E8BFAB5D}" dt="2022-05-18T14:08:12.593" v="542" actId="22"/>
          <ac:spMkLst>
            <pc:docMk/>
            <pc:sldMk cId="1402408124" sldId="295"/>
            <ac:spMk id="2" creationId="{F8DD4F24-B280-5A8F-C5FF-A62780488B23}"/>
          </ac:spMkLst>
        </pc:spChg>
        <pc:spChg chg="mod">
          <ac:chgData name="Rekha" userId="6e8d5a39-fff4-4b86-be99-4fca3a7752a8" providerId="ADAL" clId="{53562FC6-4036-48E3-A8B7-A078E8BFAB5D}" dt="2022-05-18T14:34:13.606" v="583" actId="27636"/>
          <ac:spMkLst>
            <pc:docMk/>
            <pc:sldMk cId="1402408124" sldId="295"/>
            <ac:spMk id="3" creationId="{647B7A13-5A23-1DC6-840F-4140B38B7E1B}"/>
          </ac:spMkLst>
        </pc:spChg>
        <pc:spChg chg="add del mod">
          <ac:chgData name="Rekha" userId="6e8d5a39-fff4-4b86-be99-4fca3a7752a8" providerId="ADAL" clId="{53562FC6-4036-48E3-A8B7-A078E8BFAB5D}" dt="2022-05-18T14:10:44.650" v="549" actId="478"/>
          <ac:spMkLst>
            <pc:docMk/>
            <pc:sldMk cId="1402408124" sldId="295"/>
            <ac:spMk id="11" creationId="{0192953B-5BAC-3A50-79A2-531E93D9AF21}"/>
          </ac:spMkLst>
        </pc:spChg>
        <pc:picChg chg="add del mod ord">
          <ac:chgData name="Rekha" userId="6e8d5a39-fff4-4b86-be99-4fca3a7752a8" providerId="ADAL" clId="{53562FC6-4036-48E3-A8B7-A078E8BFAB5D}" dt="2022-05-18T14:10:40.406" v="548" actId="478"/>
          <ac:picMkLst>
            <pc:docMk/>
            <pc:sldMk cId="1402408124" sldId="295"/>
            <ac:picMk id="5" creationId="{5D7B58EC-B34B-F2E0-09E7-03393E2715EE}"/>
          </ac:picMkLst>
        </pc:picChg>
        <pc:picChg chg="add del mod modCrop">
          <ac:chgData name="Rekha" userId="6e8d5a39-fff4-4b86-be99-4fca3a7752a8" providerId="ADAL" clId="{53562FC6-4036-48E3-A8B7-A078E8BFAB5D}" dt="2022-05-18T16:44:15.858" v="703" actId="21"/>
          <ac:picMkLst>
            <pc:docMk/>
            <pc:sldMk cId="1402408124" sldId="295"/>
            <ac:picMk id="7" creationId="{F41E8C5E-943F-B086-55A2-969CFFCEF180}"/>
          </ac:picMkLst>
        </pc:picChg>
        <pc:picChg chg="add mod modCrop">
          <ac:chgData name="Rekha" userId="6e8d5a39-fff4-4b86-be99-4fca3a7752a8" providerId="ADAL" clId="{53562FC6-4036-48E3-A8B7-A078E8BFAB5D}" dt="2022-05-18T16:44:55.781" v="709" actId="1076"/>
          <ac:picMkLst>
            <pc:docMk/>
            <pc:sldMk cId="1402408124" sldId="295"/>
            <ac:picMk id="9" creationId="{FE4DAB60-45DC-3B4E-2D65-71D615BA22DB}"/>
          </ac:picMkLst>
        </pc:picChg>
        <pc:picChg chg="add mod modCrop">
          <ac:chgData name="Rekha" userId="6e8d5a39-fff4-4b86-be99-4fca3a7752a8" providerId="ADAL" clId="{53562FC6-4036-48E3-A8B7-A078E8BFAB5D}" dt="2022-05-18T16:45:01.226" v="710" actId="1076"/>
          <ac:picMkLst>
            <pc:docMk/>
            <pc:sldMk cId="1402408124" sldId="295"/>
            <ac:picMk id="13" creationId="{B2F96BFA-FE30-C239-F0D5-BD8DE6D32C8C}"/>
          </ac:picMkLst>
        </pc:picChg>
        <pc:picChg chg="add mod">
          <ac:chgData name="Rekha" userId="6e8d5a39-fff4-4b86-be99-4fca3a7752a8" providerId="ADAL" clId="{53562FC6-4036-48E3-A8B7-A078E8BFAB5D}" dt="2022-05-18T16:23:34.410" v="700" actId="1076"/>
          <ac:picMkLst>
            <pc:docMk/>
            <pc:sldMk cId="1402408124" sldId="295"/>
            <ac:picMk id="14" creationId="{353AB6C8-FFB7-BC9A-7D59-0253BD4840FA}"/>
          </ac:picMkLst>
        </pc:picChg>
        <pc:picChg chg="add del mod">
          <ac:chgData name="Rekha" userId="6e8d5a39-fff4-4b86-be99-4fca3a7752a8" providerId="ADAL" clId="{53562FC6-4036-48E3-A8B7-A078E8BFAB5D}" dt="2022-05-18T20:26:37.430" v="1979" actId="478"/>
          <ac:picMkLst>
            <pc:docMk/>
            <pc:sldMk cId="1402408124" sldId="295"/>
            <ac:picMk id="15" creationId="{BB3D26F0-E15C-0E15-87CC-66108EC4C1E0}"/>
          </ac:picMkLst>
        </pc:picChg>
      </pc:sldChg>
      <pc:sldChg chg="addSp delSp modSp new del mod">
        <pc:chgData name="Rekha" userId="6e8d5a39-fff4-4b86-be99-4fca3a7752a8" providerId="ADAL" clId="{53562FC6-4036-48E3-A8B7-A078E8BFAB5D}" dt="2022-05-18T20:40:18.550" v="2105" actId="47"/>
        <pc:sldMkLst>
          <pc:docMk/>
          <pc:sldMk cId="2017797180" sldId="296"/>
        </pc:sldMkLst>
        <pc:spChg chg="del">
          <ac:chgData name="Rekha" userId="6e8d5a39-fff4-4b86-be99-4fca3a7752a8" providerId="ADAL" clId="{53562FC6-4036-48E3-A8B7-A078E8BFAB5D}" dt="2022-05-18T14:23:07.342" v="558" actId="22"/>
          <ac:spMkLst>
            <pc:docMk/>
            <pc:sldMk cId="2017797180" sldId="296"/>
            <ac:spMk id="2" creationId="{F7381E1C-9FAE-6479-337B-4F82089B3485}"/>
          </ac:spMkLst>
        </pc:spChg>
        <pc:spChg chg="mod">
          <ac:chgData name="Rekha" userId="6e8d5a39-fff4-4b86-be99-4fca3a7752a8" providerId="ADAL" clId="{53562FC6-4036-48E3-A8B7-A078E8BFAB5D}" dt="2022-05-18T15:54:01.168" v="691" actId="27636"/>
          <ac:spMkLst>
            <pc:docMk/>
            <pc:sldMk cId="2017797180" sldId="296"/>
            <ac:spMk id="3" creationId="{F34BA8CF-4205-2E2A-2FD4-4DEEAABD9829}"/>
          </ac:spMkLst>
        </pc:spChg>
        <pc:spChg chg="add mod">
          <ac:chgData name="Rekha" userId="6e8d5a39-fff4-4b86-be99-4fca3a7752a8" providerId="ADAL" clId="{53562FC6-4036-48E3-A8B7-A078E8BFAB5D}" dt="2022-05-18T16:44:08.182" v="701" actId="21"/>
          <ac:spMkLst>
            <pc:docMk/>
            <pc:sldMk cId="2017797180" sldId="296"/>
            <ac:spMk id="9" creationId="{FA127FFE-A306-19AC-4327-A0F22DF0CE82}"/>
          </ac:spMkLst>
        </pc:spChg>
        <pc:picChg chg="add del mod ord modCrop">
          <ac:chgData name="Rekha" userId="6e8d5a39-fff4-4b86-be99-4fca3a7752a8" providerId="ADAL" clId="{53562FC6-4036-48E3-A8B7-A078E8BFAB5D}" dt="2022-05-18T16:44:08.182" v="701" actId="21"/>
          <ac:picMkLst>
            <pc:docMk/>
            <pc:sldMk cId="2017797180" sldId="296"/>
            <ac:picMk id="5" creationId="{3A55FEC0-6C8F-FD8C-5CBD-68F020722B3D}"/>
          </ac:picMkLst>
        </pc:picChg>
        <pc:picChg chg="add del mod modCrop">
          <ac:chgData name="Rekha" userId="6e8d5a39-fff4-4b86-be99-4fca3a7752a8" providerId="ADAL" clId="{53562FC6-4036-48E3-A8B7-A078E8BFAB5D}" dt="2022-05-18T16:23:22.742" v="698" actId="21"/>
          <ac:picMkLst>
            <pc:docMk/>
            <pc:sldMk cId="2017797180" sldId="296"/>
            <ac:picMk id="7" creationId="{8AA30074-B9D7-C99A-F50A-7C855C0D0657}"/>
          </ac:picMkLst>
        </pc:picChg>
        <pc:picChg chg="add">
          <ac:chgData name="Rekha" userId="6e8d5a39-fff4-4b86-be99-4fca3a7752a8" providerId="ADAL" clId="{53562FC6-4036-48E3-A8B7-A078E8BFAB5D}" dt="2022-05-18T16:44:19.460" v="704"/>
          <ac:picMkLst>
            <pc:docMk/>
            <pc:sldMk cId="2017797180" sldId="296"/>
            <ac:picMk id="10" creationId="{9B0D272F-46FD-2136-ADD4-E3545DFA253C}"/>
          </ac:picMkLst>
        </pc:picChg>
      </pc:sldChg>
      <pc:sldChg chg="del">
        <pc:chgData name="Rekha" userId="6e8d5a39-fff4-4b86-be99-4fca3a7752a8" providerId="ADAL" clId="{53562FC6-4036-48E3-A8B7-A078E8BFAB5D}" dt="2022-05-17T20:32:13.103" v="7" actId="47"/>
        <pc:sldMkLst>
          <pc:docMk/>
          <pc:sldMk cId="39057436" sldId="297"/>
        </pc:sldMkLst>
      </pc:sldChg>
      <pc:sldChg chg="addSp modSp new del mod">
        <pc:chgData name="Rekha" userId="6e8d5a39-fff4-4b86-be99-4fca3a7752a8" providerId="ADAL" clId="{53562FC6-4036-48E3-A8B7-A078E8BFAB5D}" dt="2022-05-18T20:14:28.094" v="1932" actId="47"/>
        <pc:sldMkLst>
          <pc:docMk/>
          <pc:sldMk cId="57237747" sldId="297"/>
        </pc:sldMkLst>
        <pc:picChg chg="add mod">
          <ac:chgData name="Rekha" userId="6e8d5a39-fff4-4b86-be99-4fca3a7752a8" providerId="ADAL" clId="{53562FC6-4036-48E3-A8B7-A078E8BFAB5D}" dt="2022-05-18T14:52:38.419" v="587" actId="1076"/>
          <ac:picMkLst>
            <pc:docMk/>
            <pc:sldMk cId="57237747" sldId="297"/>
            <ac:picMk id="5" creationId="{AC4A8167-67B6-EC8C-16D3-B4F4509BDAB9}"/>
          </ac:picMkLst>
        </pc:picChg>
      </pc:sldChg>
      <pc:sldChg chg="del">
        <pc:chgData name="Rekha" userId="6e8d5a39-fff4-4b86-be99-4fca3a7752a8" providerId="ADAL" clId="{53562FC6-4036-48E3-A8B7-A078E8BFAB5D}" dt="2022-05-17T20:32:13.130" v="8" actId="47"/>
        <pc:sldMkLst>
          <pc:docMk/>
          <pc:sldMk cId="3618809699" sldId="298"/>
        </pc:sldMkLst>
      </pc:sldChg>
      <pc:sldChg chg="del">
        <pc:chgData name="Rekha" userId="6e8d5a39-fff4-4b86-be99-4fca3a7752a8" providerId="ADAL" clId="{53562FC6-4036-48E3-A8B7-A078E8BFAB5D}" dt="2022-05-17T20:32:13.161" v="9" actId="47"/>
        <pc:sldMkLst>
          <pc:docMk/>
          <pc:sldMk cId="2991178522" sldId="299"/>
        </pc:sldMkLst>
      </pc:sldChg>
      <pc:sldChg chg="del">
        <pc:chgData name="Rekha" userId="6e8d5a39-fff4-4b86-be99-4fca3a7752a8" providerId="ADAL" clId="{53562FC6-4036-48E3-A8B7-A078E8BFAB5D}" dt="2022-05-17T20:32:13.437" v="17" actId="47"/>
        <pc:sldMkLst>
          <pc:docMk/>
          <pc:sldMk cId="3431494175" sldId="300"/>
        </pc:sldMkLst>
      </pc:sldChg>
      <pc:sldChg chg="del">
        <pc:chgData name="Rekha" userId="6e8d5a39-fff4-4b86-be99-4fca3a7752a8" providerId="ADAL" clId="{53562FC6-4036-48E3-A8B7-A078E8BFAB5D}" dt="2022-05-17T20:32:13.466" v="18" actId="47"/>
        <pc:sldMkLst>
          <pc:docMk/>
          <pc:sldMk cId="3813191762" sldId="301"/>
        </pc:sldMkLst>
      </pc:sldChg>
      <pc:sldChg chg="del">
        <pc:chgData name="Rekha" userId="6e8d5a39-fff4-4b86-be99-4fca3a7752a8" providerId="ADAL" clId="{53562FC6-4036-48E3-A8B7-A078E8BFAB5D}" dt="2022-05-17T20:32:13.512" v="19" actId="47"/>
        <pc:sldMkLst>
          <pc:docMk/>
          <pc:sldMk cId="2846809789" sldId="302"/>
        </pc:sldMkLst>
      </pc:sldChg>
      <pc:sldChg chg="del">
        <pc:chgData name="Rekha" userId="6e8d5a39-fff4-4b86-be99-4fca3a7752a8" providerId="ADAL" clId="{53562FC6-4036-48E3-A8B7-A078E8BFAB5D}" dt="2022-05-17T20:32:13.339" v="14" actId="47"/>
        <pc:sldMkLst>
          <pc:docMk/>
          <pc:sldMk cId="1300961646" sldId="309"/>
        </pc:sldMkLst>
      </pc:sldChg>
      <pc:sldChg chg="del">
        <pc:chgData name="Rekha" userId="6e8d5a39-fff4-4b86-be99-4fca3a7752a8" providerId="ADAL" clId="{53562FC6-4036-48E3-A8B7-A078E8BFAB5D}" dt="2022-05-17T20:32:13.375" v="15" actId="47"/>
        <pc:sldMkLst>
          <pc:docMk/>
          <pc:sldMk cId="179805374" sldId="310"/>
        </pc:sldMkLst>
      </pc:sldChg>
      <pc:sldChg chg="del">
        <pc:chgData name="Rekha" userId="6e8d5a39-fff4-4b86-be99-4fca3a7752a8" providerId="ADAL" clId="{53562FC6-4036-48E3-A8B7-A078E8BFAB5D}" dt="2022-05-17T20:32:13.392" v="16" actId="47"/>
        <pc:sldMkLst>
          <pc:docMk/>
          <pc:sldMk cId="3043655007" sldId="311"/>
        </pc:sldMkLst>
      </pc:sldChg>
      <pc:sldChg chg="del">
        <pc:chgData name="Rekha" userId="6e8d5a39-fff4-4b86-be99-4fca3a7752a8" providerId="ADAL" clId="{53562FC6-4036-48E3-A8B7-A078E8BFAB5D}" dt="2022-05-17T20:32:13.298" v="13" actId="47"/>
        <pc:sldMkLst>
          <pc:docMk/>
          <pc:sldMk cId="117471017" sldId="312"/>
        </pc:sldMkLst>
      </pc:sldChg>
      <pc:sldChg chg="del">
        <pc:chgData name="Rekha" userId="6e8d5a39-fff4-4b86-be99-4fca3a7752a8" providerId="ADAL" clId="{53562FC6-4036-48E3-A8B7-A078E8BFAB5D}" dt="2022-05-17T20:32:14.129" v="20" actId="47"/>
        <pc:sldMkLst>
          <pc:docMk/>
          <pc:sldMk cId="678924303" sldId="314"/>
        </pc:sldMkLst>
      </pc:sldChg>
      <pc:sldChg chg="del">
        <pc:chgData name="Rekha" userId="6e8d5a39-fff4-4b86-be99-4fca3a7752a8" providerId="ADAL" clId="{53562FC6-4036-48E3-A8B7-A078E8BFAB5D}" dt="2022-05-17T20:32:14.650" v="21" actId="47"/>
        <pc:sldMkLst>
          <pc:docMk/>
          <pc:sldMk cId="1195173072" sldId="315"/>
        </pc:sldMkLst>
      </pc:sldChg>
      <pc:sldChg chg="del">
        <pc:chgData name="Rekha" userId="6e8d5a39-fff4-4b86-be99-4fca3a7752a8" providerId="ADAL" clId="{53562FC6-4036-48E3-A8B7-A078E8BFAB5D}" dt="2022-05-17T20:32:14.751" v="23" actId="47"/>
        <pc:sldMkLst>
          <pc:docMk/>
          <pc:sldMk cId="2728425943" sldId="316"/>
        </pc:sldMkLst>
      </pc:sldChg>
      <pc:sldChg chg="del">
        <pc:chgData name="Rekha" userId="6e8d5a39-fff4-4b86-be99-4fca3a7752a8" providerId="ADAL" clId="{53562FC6-4036-48E3-A8B7-A078E8BFAB5D}" dt="2022-05-17T20:32:14.840" v="26" actId="47"/>
        <pc:sldMkLst>
          <pc:docMk/>
          <pc:sldMk cId="1644307054" sldId="317"/>
        </pc:sldMkLst>
      </pc:sldChg>
      <pc:sldChg chg="del">
        <pc:chgData name="Rekha" userId="6e8d5a39-fff4-4b86-be99-4fca3a7752a8" providerId="ADAL" clId="{53562FC6-4036-48E3-A8B7-A078E8BFAB5D}" dt="2022-05-17T20:32:14.896" v="28" actId="47"/>
        <pc:sldMkLst>
          <pc:docMk/>
          <pc:sldMk cId="1962378390" sldId="318"/>
        </pc:sldMkLst>
      </pc:sldChg>
      <pc:sldChg chg="del">
        <pc:chgData name="Rekha" userId="6e8d5a39-fff4-4b86-be99-4fca3a7752a8" providerId="ADAL" clId="{53562FC6-4036-48E3-A8B7-A078E8BFAB5D}" dt="2022-05-17T20:32:14.936" v="29" actId="47"/>
        <pc:sldMkLst>
          <pc:docMk/>
          <pc:sldMk cId="575453366" sldId="319"/>
        </pc:sldMkLst>
      </pc:sldChg>
      <pc:sldChg chg="del">
        <pc:chgData name="Rekha" userId="6e8d5a39-fff4-4b86-be99-4fca3a7752a8" providerId="ADAL" clId="{53562FC6-4036-48E3-A8B7-A078E8BFAB5D}" dt="2022-05-17T20:32:14.987" v="31" actId="47"/>
        <pc:sldMkLst>
          <pc:docMk/>
          <pc:sldMk cId="2299079448" sldId="320"/>
        </pc:sldMkLst>
      </pc:sldChg>
      <pc:sldChg chg="del">
        <pc:chgData name="Rekha" userId="6e8d5a39-fff4-4b86-be99-4fca3a7752a8" providerId="ADAL" clId="{53562FC6-4036-48E3-A8B7-A078E8BFAB5D}" dt="2022-05-17T20:32:14.951" v="30" actId="47"/>
        <pc:sldMkLst>
          <pc:docMk/>
          <pc:sldMk cId="3768823978" sldId="321"/>
        </pc:sldMkLst>
      </pc:sldChg>
      <pc:sldChg chg="del">
        <pc:chgData name="Rekha" userId="6e8d5a39-fff4-4b86-be99-4fca3a7752a8" providerId="ADAL" clId="{53562FC6-4036-48E3-A8B7-A078E8BFAB5D}" dt="2022-05-17T20:32:14.666" v="22" actId="47"/>
        <pc:sldMkLst>
          <pc:docMk/>
          <pc:sldMk cId="141073283" sldId="322"/>
        </pc:sldMkLst>
      </pc:sldChg>
      <pc:sldChg chg="del">
        <pc:chgData name="Rekha" userId="6e8d5a39-fff4-4b86-be99-4fca3a7752a8" providerId="ADAL" clId="{53562FC6-4036-48E3-A8B7-A078E8BFAB5D}" dt="2022-05-17T20:32:14.774" v="24" actId="47"/>
        <pc:sldMkLst>
          <pc:docMk/>
          <pc:sldMk cId="2538067454" sldId="325"/>
        </pc:sldMkLst>
      </pc:sldChg>
      <pc:sldChg chg="del">
        <pc:chgData name="Rekha" userId="6e8d5a39-fff4-4b86-be99-4fca3a7752a8" providerId="ADAL" clId="{53562FC6-4036-48E3-A8B7-A078E8BFAB5D}" dt="2022-05-17T20:32:14.804" v="25" actId="47"/>
        <pc:sldMkLst>
          <pc:docMk/>
          <pc:sldMk cId="2089606557" sldId="326"/>
        </pc:sldMkLst>
      </pc:sldChg>
      <pc:sldChg chg="del">
        <pc:chgData name="Rekha" userId="6e8d5a39-fff4-4b86-be99-4fca3a7752a8" providerId="ADAL" clId="{53562FC6-4036-48E3-A8B7-A078E8BFAB5D}" dt="2022-05-17T20:32:14.858" v="27" actId="47"/>
        <pc:sldMkLst>
          <pc:docMk/>
          <pc:sldMk cId="60894003" sldId="327"/>
        </pc:sldMkLst>
      </pc:sldChg>
      <pc:sldChg chg="addSp delSp modSp mod modClrScheme delAnim chgLayout">
        <pc:chgData name="Rekha" userId="6e8d5a39-fff4-4b86-be99-4fca3a7752a8" providerId="ADAL" clId="{53562FC6-4036-48E3-A8B7-A078E8BFAB5D}" dt="2022-05-18T20:19:22.853" v="1958" actId="1037"/>
        <pc:sldMkLst>
          <pc:docMk/>
          <pc:sldMk cId="3657605410" sldId="327"/>
        </pc:sldMkLst>
        <pc:spChg chg="mod ord">
          <ac:chgData name="Rekha" userId="6e8d5a39-fff4-4b86-be99-4fca3a7752a8" providerId="ADAL" clId="{53562FC6-4036-48E3-A8B7-A078E8BFAB5D}" dt="2022-05-18T20:16:45.497" v="1942" actId="700"/>
          <ac:spMkLst>
            <pc:docMk/>
            <pc:sldMk cId="3657605410" sldId="327"/>
            <ac:spMk id="2" creationId="{FA621AA5-56AC-EB8A-2620-070EFCC71E01}"/>
          </ac:spMkLst>
        </pc:spChg>
        <pc:spChg chg="add del mod ord">
          <ac:chgData name="Rekha" userId="6e8d5a39-fff4-4b86-be99-4fca3a7752a8" providerId="ADAL" clId="{53562FC6-4036-48E3-A8B7-A078E8BFAB5D}" dt="2022-05-18T20:15:09.358" v="1934" actId="700"/>
          <ac:spMkLst>
            <pc:docMk/>
            <pc:sldMk cId="3657605410" sldId="327"/>
            <ac:spMk id="3" creationId="{41D52528-7BB4-5E76-34D6-CD6D4D7965D3}"/>
          </ac:spMkLst>
        </pc:spChg>
        <pc:spChg chg="add del mod ord">
          <ac:chgData name="Rekha" userId="6e8d5a39-fff4-4b86-be99-4fca3a7752a8" providerId="ADAL" clId="{53562FC6-4036-48E3-A8B7-A078E8BFAB5D}" dt="2022-05-18T20:15:09.358" v="1934" actId="700"/>
          <ac:spMkLst>
            <pc:docMk/>
            <pc:sldMk cId="3657605410" sldId="327"/>
            <ac:spMk id="4" creationId="{92D517D1-CE6F-3C23-5420-2ECE6774B8E4}"/>
          </ac:spMkLst>
        </pc:spChg>
        <pc:spChg chg="add del mod ord">
          <ac:chgData name="Rekha" userId="6e8d5a39-fff4-4b86-be99-4fca3a7752a8" providerId="ADAL" clId="{53562FC6-4036-48E3-A8B7-A078E8BFAB5D}" dt="2022-05-18T20:17:58.078" v="1951" actId="478"/>
          <ac:spMkLst>
            <pc:docMk/>
            <pc:sldMk cId="3657605410" sldId="327"/>
            <ac:spMk id="5" creationId="{3F2C9D58-0870-E1AB-A909-9862A8025537}"/>
          </ac:spMkLst>
        </pc:spChg>
        <pc:spChg chg="add del mod ord">
          <ac:chgData name="Rekha" userId="6e8d5a39-fff4-4b86-be99-4fca3a7752a8" providerId="ADAL" clId="{53562FC6-4036-48E3-A8B7-A078E8BFAB5D}" dt="2022-05-18T20:17:38.635" v="1948" actId="478"/>
          <ac:spMkLst>
            <pc:docMk/>
            <pc:sldMk cId="3657605410" sldId="327"/>
            <ac:spMk id="6" creationId="{C09E494F-CD4B-A2BC-BBE8-4168EF3E000C}"/>
          </ac:spMkLst>
        </pc:spChg>
        <pc:spChg chg="del mod">
          <ac:chgData name="Rekha" userId="6e8d5a39-fff4-4b86-be99-4fca3a7752a8" providerId="ADAL" clId="{53562FC6-4036-48E3-A8B7-A078E8BFAB5D}" dt="2022-05-18T20:16:59.376" v="1944" actId="478"/>
          <ac:spMkLst>
            <pc:docMk/>
            <pc:sldMk cId="3657605410" sldId="327"/>
            <ac:spMk id="15" creationId="{0F5BDE7E-419A-4850-BBD2-3594774F6FA3}"/>
          </ac:spMkLst>
        </pc:spChg>
        <pc:grpChg chg="del">
          <ac:chgData name="Rekha" userId="6e8d5a39-fff4-4b86-be99-4fca3a7752a8" providerId="ADAL" clId="{53562FC6-4036-48E3-A8B7-A078E8BFAB5D}" dt="2022-05-18T20:17:09.078" v="1945" actId="478"/>
          <ac:grpSpMkLst>
            <pc:docMk/>
            <pc:sldMk cId="3657605410" sldId="327"/>
            <ac:grpSpMk id="12" creationId="{510314FF-EC0C-47E0-B6A2-5378A254A28D}"/>
          </ac:grpSpMkLst>
        </pc:grpChg>
        <pc:graphicFrameChg chg="mod modGraphic">
          <ac:chgData name="Rekha" userId="6e8d5a39-fff4-4b86-be99-4fca3a7752a8" providerId="ADAL" clId="{53562FC6-4036-48E3-A8B7-A078E8BFAB5D}" dt="2022-05-18T20:19:22.853" v="1958" actId="1037"/>
          <ac:graphicFrameMkLst>
            <pc:docMk/>
            <pc:sldMk cId="3657605410" sldId="327"/>
            <ac:graphicFrameMk id="7" creationId="{16111165-A90D-43FA-906D-904F1DF3C729}"/>
          </ac:graphicFrameMkLst>
        </pc:graphicFrameChg>
        <pc:graphicFrameChg chg="del mod">
          <ac:chgData name="Rekha" userId="6e8d5a39-fff4-4b86-be99-4fca3a7752a8" providerId="ADAL" clId="{53562FC6-4036-48E3-A8B7-A078E8BFAB5D}" dt="2022-05-18T20:15:58.834" v="1936" actId="478"/>
          <ac:graphicFrameMkLst>
            <pc:docMk/>
            <pc:sldMk cId="3657605410" sldId="327"/>
            <ac:graphicFrameMk id="11" creationId="{4293C11E-1AAE-47A0-AD85-6F4D65947E61}"/>
          </ac:graphicFrameMkLst>
        </pc:graphicFrameChg>
      </pc:sldChg>
      <pc:sldChg chg="addSp delSp modSp add mod modClrScheme chgLayout">
        <pc:chgData name="Rekha" userId="6e8d5a39-fff4-4b86-be99-4fca3a7752a8" providerId="ADAL" clId="{53562FC6-4036-48E3-A8B7-A078E8BFAB5D}" dt="2022-05-18T22:13:14.227" v="2278" actId="20577"/>
        <pc:sldMkLst>
          <pc:docMk/>
          <pc:sldMk cId="2614810730" sldId="328"/>
        </pc:sldMkLst>
        <pc:spChg chg="mod ord">
          <ac:chgData name="Rekha" userId="6e8d5a39-fff4-4b86-be99-4fca3a7752a8" providerId="ADAL" clId="{53562FC6-4036-48E3-A8B7-A078E8BFAB5D}" dt="2022-05-18T21:26:24.195" v="2276" actId="20577"/>
          <ac:spMkLst>
            <pc:docMk/>
            <pc:sldMk cId="2614810730" sldId="328"/>
            <ac:spMk id="2" creationId="{2B0016D7-FA82-51DC-579C-D299D30EFD02}"/>
          </ac:spMkLst>
        </pc:spChg>
        <pc:spChg chg="del">
          <ac:chgData name="Rekha" userId="6e8d5a39-fff4-4b86-be99-4fca3a7752a8" providerId="ADAL" clId="{53562FC6-4036-48E3-A8B7-A078E8BFAB5D}" dt="2022-05-18T17:22:11.966" v="1055" actId="478"/>
          <ac:spMkLst>
            <pc:docMk/>
            <pc:sldMk cId="2614810730" sldId="328"/>
            <ac:spMk id="3" creationId="{24616C4B-F013-4EB3-BAA8-8349DFF57063}"/>
          </ac:spMkLst>
        </pc:spChg>
        <pc:spChg chg="del mod">
          <ac:chgData name="Rekha" userId="6e8d5a39-fff4-4b86-be99-4fca3a7752a8" providerId="ADAL" clId="{53562FC6-4036-48E3-A8B7-A078E8BFAB5D}" dt="2022-05-18T17:22:19.905" v="1056" actId="478"/>
          <ac:spMkLst>
            <pc:docMk/>
            <pc:sldMk cId="2614810730" sldId="328"/>
            <ac:spMk id="4" creationId="{44BC1A0F-970E-F33E-E397-116F480A0E87}"/>
          </ac:spMkLst>
        </pc:spChg>
        <pc:spChg chg="del mod">
          <ac:chgData name="Rekha" userId="6e8d5a39-fff4-4b86-be99-4fca3a7752a8" providerId="ADAL" clId="{53562FC6-4036-48E3-A8B7-A078E8BFAB5D}" dt="2022-05-18T17:21:39.233" v="1024" actId="478"/>
          <ac:spMkLst>
            <pc:docMk/>
            <pc:sldMk cId="2614810730" sldId="328"/>
            <ac:spMk id="6" creationId="{DEA80CA6-FF8E-5E03-D3FB-72F454ED4B9C}"/>
          </ac:spMkLst>
        </pc:spChg>
        <pc:spChg chg="add del mod">
          <ac:chgData name="Rekha" userId="6e8d5a39-fff4-4b86-be99-4fca3a7752a8" providerId="ADAL" clId="{53562FC6-4036-48E3-A8B7-A078E8BFAB5D}" dt="2022-05-18T17:22:27.749" v="1057" actId="1032"/>
          <ac:spMkLst>
            <pc:docMk/>
            <pc:sldMk cId="2614810730" sldId="328"/>
            <ac:spMk id="7" creationId="{30CC5FE9-ED2C-43A1-4F5B-546FB189DD6C}"/>
          </ac:spMkLst>
        </pc:spChg>
        <pc:spChg chg="mod ord">
          <ac:chgData name="Rekha" userId="6e8d5a39-fff4-4b86-be99-4fca3a7752a8" providerId="ADAL" clId="{53562FC6-4036-48E3-A8B7-A078E8BFAB5D}" dt="2022-05-18T19:34:05.180" v="1722" actId="700"/>
          <ac:spMkLst>
            <pc:docMk/>
            <pc:sldMk cId="2614810730" sldId="328"/>
            <ac:spMk id="11" creationId="{C8877FD2-AF18-B3C6-A6E0-A7EDB149A421}"/>
          </ac:spMkLst>
        </pc:spChg>
        <pc:spChg chg="add mod">
          <ac:chgData name="Rekha" userId="6e8d5a39-fff4-4b86-be99-4fca3a7752a8" providerId="ADAL" clId="{53562FC6-4036-48E3-A8B7-A078E8BFAB5D}" dt="2022-05-18T22:13:14.227" v="2278" actId="20577"/>
          <ac:spMkLst>
            <pc:docMk/>
            <pc:sldMk cId="2614810730" sldId="328"/>
            <ac:spMk id="13" creationId="{0C69E5FD-E9F4-B320-572B-0D597D17C844}"/>
          </ac:spMkLst>
        </pc:spChg>
        <pc:graphicFrameChg chg="del mod">
          <ac:chgData name="Rekha" userId="6e8d5a39-fff4-4b86-be99-4fca3a7752a8" providerId="ADAL" clId="{53562FC6-4036-48E3-A8B7-A078E8BFAB5D}" dt="2022-05-18T17:18:52.028" v="1018" actId="478"/>
          <ac:graphicFrameMkLst>
            <pc:docMk/>
            <pc:sldMk cId="2614810730" sldId="328"/>
            <ac:graphicFrameMk id="9" creationId="{A08AD83F-174D-8456-A91F-A82308832863}"/>
          </ac:graphicFrameMkLst>
        </pc:graphicFrameChg>
        <pc:graphicFrameChg chg="add mod ord modGraphic">
          <ac:chgData name="Rekha" userId="6e8d5a39-fff4-4b86-be99-4fca3a7752a8" providerId="ADAL" clId="{53562FC6-4036-48E3-A8B7-A078E8BFAB5D}" dt="2022-05-18T19:34:05.180" v="1722" actId="700"/>
          <ac:graphicFrameMkLst>
            <pc:docMk/>
            <pc:sldMk cId="2614810730" sldId="328"/>
            <ac:graphicFrameMk id="10" creationId="{7325581D-F040-00FD-B953-7C2A198A4865}"/>
          </ac:graphicFrameMkLst>
        </pc:graphicFrameChg>
        <pc:graphicFrameChg chg="add del mod">
          <ac:chgData name="Rekha" userId="6e8d5a39-fff4-4b86-be99-4fca3a7752a8" providerId="ADAL" clId="{53562FC6-4036-48E3-A8B7-A078E8BFAB5D}" dt="2022-05-18T17:53:19.168" v="1534" actId="478"/>
          <ac:graphicFrameMkLst>
            <pc:docMk/>
            <pc:sldMk cId="2614810730" sldId="328"/>
            <ac:graphicFrameMk id="12" creationId="{73BCAB1F-D1DF-3A36-34E9-0133D6363402}"/>
          </ac:graphicFrameMkLst>
        </pc:graphicFrameChg>
        <pc:picChg chg="del mod">
          <ac:chgData name="Rekha" userId="6e8d5a39-fff4-4b86-be99-4fca3a7752a8" providerId="ADAL" clId="{53562FC6-4036-48E3-A8B7-A078E8BFAB5D}" dt="2022-05-18T17:43:30.299" v="1426" actId="478"/>
          <ac:picMkLst>
            <pc:docMk/>
            <pc:sldMk cId="2614810730" sldId="328"/>
            <ac:picMk id="8" creationId="{E57306C8-3573-AC3E-D8A8-0F5DC2C90721}"/>
          </ac:picMkLst>
        </pc:picChg>
      </pc:sldChg>
      <pc:sldChg chg="del">
        <pc:chgData name="Rekha" userId="6e8d5a39-fff4-4b86-be99-4fca3a7752a8" providerId="ADAL" clId="{53562FC6-4036-48E3-A8B7-A078E8BFAB5D}" dt="2022-05-17T20:32:15.019" v="32" actId="47"/>
        <pc:sldMkLst>
          <pc:docMk/>
          <pc:sldMk cId="3696945225" sldId="328"/>
        </pc:sldMkLst>
      </pc:sldChg>
      <pc:sldChg chg="delSp modSp add del mod ord">
        <pc:chgData name="Rekha" userId="6e8d5a39-fff4-4b86-be99-4fca3a7752a8" providerId="ADAL" clId="{53562FC6-4036-48E3-A8B7-A078E8BFAB5D}" dt="2022-05-18T20:20:16.344" v="1963" actId="47"/>
        <pc:sldMkLst>
          <pc:docMk/>
          <pc:sldMk cId="647138389" sldId="329"/>
        </pc:sldMkLst>
        <pc:spChg chg="mod">
          <ac:chgData name="Rekha" userId="6e8d5a39-fff4-4b86-be99-4fca3a7752a8" providerId="ADAL" clId="{53562FC6-4036-48E3-A8B7-A078E8BFAB5D}" dt="2022-05-18T17:30:33.355" v="1338" actId="1076"/>
          <ac:spMkLst>
            <pc:docMk/>
            <pc:sldMk cId="647138389" sldId="329"/>
            <ac:spMk id="3" creationId="{24616C4B-F013-4EB3-BAA8-8349DFF57063}"/>
          </ac:spMkLst>
        </pc:spChg>
        <pc:spChg chg="mod">
          <ac:chgData name="Rekha" userId="6e8d5a39-fff4-4b86-be99-4fca3a7752a8" providerId="ADAL" clId="{53562FC6-4036-48E3-A8B7-A078E8BFAB5D}" dt="2022-05-18T17:30:38.377" v="1339" actId="1076"/>
          <ac:spMkLst>
            <pc:docMk/>
            <pc:sldMk cId="647138389" sldId="329"/>
            <ac:spMk id="4" creationId="{44BC1A0F-970E-F33E-E397-116F480A0E87}"/>
          </ac:spMkLst>
        </pc:spChg>
        <pc:picChg chg="del">
          <ac:chgData name="Rekha" userId="6e8d5a39-fff4-4b86-be99-4fca3a7752a8" providerId="ADAL" clId="{53562FC6-4036-48E3-A8B7-A078E8BFAB5D}" dt="2022-05-18T17:28:33.296" v="1335" actId="478"/>
          <ac:picMkLst>
            <pc:docMk/>
            <pc:sldMk cId="647138389" sldId="329"/>
            <ac:picMk id="8" creationId="{E57306C8-3573-AC3E-D8A8-0F5DC2C90721}"/>
          </ac:picMkLst>
        </pc:picChg>
      </pc:sldChg>
      <pc:sldChg chg="addSp delSp modSp add mod setBg modClrScheme chgLayout">
        <pc:chgData name="Rekha" userId="6e8d5a39-fff4-4b86-be99-4fca3a7752a8" providerId="ADAL" clId="{53562FC6-4036-48E3-A8B7-A078E8BFAB5D}" dt="2022-05-18T20:55:10.314" v="2123"/>
        <pc:sldMkLst>
          <pc:docMk/>
          <pc:sldMk cId="2738388387" sldId="330"/>
        </pc:sldMkLst>
        <pc:spChg chg="del">
          <ac:chgData name="Rekha" userId="6e8d5a39-fff4-4b86-be99-4fca3a7752a8" providerId="ADAL" clId="{53562FC6-4036-48E3-A8B7-A078E8BFAB5D}" dt="2022-05-18T17:31:47.373" v="1345" actId="478"/>
          <ac:spMkLst>
            <pc:docMk/>
            <pc:sldMk cId="2738388387" sldId="330"/>
            <ac:spMk id="2" creationId="{2B0016D7-FA82-51DC-579C-D299D30EFD02}"/>
          </ac:spMkLst>
        </pc:spChg>
        <pc:spChg chg="add del mod">
          <ac:chgData name="Rekha" userId="6e8d5a39-fff4-4b86-be99-4fca3a7752a8" providerId="ADAL" clId="{53562FC6-4036-48E3-A8B7-A078E8BFAB5D}" dt="2022-05-18T17:31:49.328" v="1346" actId="478"/>
          <ac:spMkLst>
            <pc:docMk/>
            <pc:sldMk cId="2738388387" sldId="330"/>
            <ac:spMk id="4" creationId="{230E0F31-D60E-4C37-AA57-C83F54A7EAA0}"/>
          </ac:spMkLst>
        </pc:spChg>
        <pc:spChg chg="mod ord">
          <ac:chgData name="Rekha" userId="6e8d5a39-fff4-4b86-be99-4fca3a7752a8" providerId="ADAL" clId="{53562FC6-4036-48E3-A8B7-A078E8BFAB5D}" dt="2022-05-18T20:54:09.480" v="2106" actId="700"/>
          <ac:spMkLst>
            <pc:docMk/>
            <pc:sldMk cId="2738388387" sldId="330"/>
            <ac:spMk id="6" creationId="{5F6CCEBB-E4C5-058E-37F7-222C5EDCF5ED}"/>
          </ac:spMkLst>
        </pc:spChg>
        <pc:spChg chg="add del mod ord">
          <ac:chgData name="Rekha" userId="6e8d5a39-fff4-4b86-be99-4fca3a7752a8" providerId="ADAL" clId="{53562FC6-4036-48E3-A8B7-A078E8BFAB5D}" dt="2022-05-18T20:54:43.546" v="2108" actId="478"/>
          <ac:spMkLst>
            <pc:docMk/>
            <pc:sldMk cId="2738388387" sldId="330"/>
            <ac:spMk id="7" creationId="{56ECB097-D1E5-742A-3A71-E7C77CB27524}"/>
          </ac:spMkLst>
        </pc:spChg>
        <pc:graphicFrameChg chg="add mod ord modGraphic">
          <ac:chgData name="Rekha" userId="6e8d5a39-fff4-4b86-be99-4fca3a7752a8" providerId="ADAL" clId="{53562FC6-4036-48E3-A8B7-A078E8BFAB5D}" dt="2022-05-18T20:54:26.968" v="2107" actId="167"/>
          <ac:graphicFrameMkLst>
            <pc:docMk/>
            <pc:sldMk cId="2738388387" sldId="330"/>
            <ac:graphicFrameMk id="5" creationId="{BF54BC06-BCAE-3270-6E85-6A4F1DE0E057}"/>
          </ac:graphicFrameMkLst>
        </pc:graphicFrameChg>
        <pc:graphicFrameChg chg="mod ord">
          <ac:chgData name="Rekha" userId="6e8d5a39-fff4-4b86-be99-4fca3a7752a8" providerId="ADAL" clId="{53562FC6-4036-48E3-A8B7-A078E8BFAB5D}" dt="2022-05-18T20:54:58.969" v="2122" actId="1036"/>
          <ac:graphicFrameMkLst>
            <pc:docMk/>
            <pc:sldMk cId="2738388387" sldId="330"/>
            <ac:graphicFrameMk id="10" creationId="{7325581D-F040-00FD-B953-7C2A198A4865}"/>
          </ac:graphicFrameMkLst>
        </pc:graphicFrameChg>
        <pc:picChg chg="del mod">
          <ac:chgData name="Rekha" userId="6e8d5a39-fff4-4b86-be99-4fca3a7752a8" providerId="ADAL" clId="{53562FC6-4036-48E3-A8B7-A078E8BFAB5D}" dt="2022-05-18T17:40:33.425" v="1396" actId="478"/>
          <ac:picMkLst>
            <pc:docMk/>
            <pc:sldMk cId="2738388387" sldId="330"/>
            <ac:picMk id="8" creationId="{E57306C8-3573-AC3E-D8A8-0F5DC2C90721}"/>
          </ac:picMkLst>
        </pc:picChg>
      </pc:sldChg>
      <pc:sldChg chg="addSp delSp modSp add mod setBg modClrScheme modAnim chgLayout">
        <pc:chgData name="Rekha" userId="6e8d5a39-fff4-4b86-be99-4fca3a7752a8" providerId="ADAL" clId="{53562FC6-4036-48E3-A8B7-A078E8BFAB5D}" dt="2022-05-18T20:56:12.450" v="2128"/>
        <pc:sldMkLst>
          <pc:docMk/>
          <pc:sldMk cId="712856684" sldId="331"/>
        </pc:sldMkLst>
        <pc:spChg chg="mod ord">
          <ac:chgData name="Rekha" userId="6e8d5a39-fff4-4b86-be99-4fca3a7752a8" providerId="ADAL" clId="{53562FC6-4036-48E3-A8B7-A078E8BFAB5D}" dt="2022-05-18T20:56:12.450" v="2128"/>
          <ac:spMkLst>
            <pc:docMk/>
            <pc:sldMk cId="712856684" sldId="331"/>
            <ac:spMk id="3" creationId="{04D8B9A9-0BF6-1D26-5952-5F9DEE796C28}"/>
          </ac:spMkLst>
        </pc:spChg>
        <pc:spChg chg="add del mod">
          <ac:chgData name="Rekha" userId="6e8d5a39-fff4-4b86-be99-4fca3a7752a8" providerId="ADAL" clId="{53562FC6-4036-48E3-A8B7-A078E8BFAB5D}" dt="2022-05-18T18:46:37.985" v="1638" actId="478"/>
          <ac:spMkLst>
            <pc:docMk/>
            <pc:sldMk cId="712856684" sldId="331"/>
            <ac:spMk id="4" creationId="{4026DABE-2AA9-8B01-6423-1497673B40E5}"/>
          </ac:spMkLst>
        </pc:spChg>
        <pc:spChg chg="add del mod ord">
          <ac:chgData name="Rekha" userId="6e8d5a39-fff4-4b86-be99-4fca3a7752a8" providerId="ADAL" clId="{53562FC6-4036-48E3-A8B7-A078E8BFAB5D}" dt="2022-05-18T18:53:07.976" v="1655" actId="478"/>
          <ac:spMkLst>
            <pc:docMk/>
            <pc:sldMk cId="712856684" sldId="331"/>
            <ac:spMk id="5" creationId="{D4AFE467-8725-C4A0-DB83-7152B7744382}"/>
          </ac:spMkLst>
        </pc:spChg>
        <pc:spChg chg="add mod">
          <ac:chgData name="Rekha" userId="6e8d5a39-fff4-4b86-be99-4fca3a7752a8" providerId="ADAL" clId="{53562FC6-4036-48E3-A8B7-A078E8BFAB5D}" dt="2022-05-18T18:47:15.869" v="1645" actId="1076"/>
          <ac:spMkLst>
            <pc:docMk/>
            <pc:sldMk cId="712856684" sldId="331"/>
            <ac:spMk id="7" creationId="{8EE91281-33C2-3FD3-AA99-F76819366CE7}"/>
          </ac:spMkLst>
        </pc:spChg>
        <pc:spChg chg="del">
          <ac:chgData name="Rekha" userId="6e8d5a39-fff4-4b86-be99-4fca3a7752a8" providerId="ADAL" clId="{53562FC6-4036-48E3-A8B7-A078E8BFAB5D}" dt="2022-05-18T18:46:17.751" v="1634" actId="478"/>
          <ac:spMkLst>
            <pc:docMk/>
            <pc:sldMk cId="712856684" sldId="331"/>
            <ac:spMk id="9" creationId="{14F9E50D-9DE3-60B7-CA43-D8387FBCDD42}"/>
          </ac:spMkLst>
        </pc:spChg>
        <pc:spChg chg="mod ord">
          <ac:chgData name="Rekha" userId="6e8d5a39-fff4-4b86-be99-4fca3a7752a8" providerId="ADAL" clId="{53562FC6-4036-48E3-A8B7-A078E8BFAB5D}" dt="2022-05-18T18:53:04.307" v="1654" actId="700"/>
          <ac:spMkLst>
            <pc:docMk/>
            <pc:sldMk cId="712856684" sldId="331"/>
            <ac:spMk id="10" creationId="{CBF7317A-4A88-1177-5C00-31B650814534}"/>
          </ac:spMkLst>
        </pc:spChg>
        <pc:picChg chg="del">
          <ac:chgData name="Rekha" userId="6e8d5a39-fff4-4b86-be99-4fca3a7752a8" providerId="ADAL" clId="{53562FC6-4036-48E3-A8B7-A078E8BFAB5D}" dt="2022-05-18T18:46:28.603" v="1636" actId="478"/>
          <ac:picMkLst>
            <pc:docMk/>
            <pc:sldMk cId="712856684" sldId="331"/>
            <ac:picMk id="6" creationId="{21E0CF2D-43B9-3C26-C2F5-84AE0FB4BEB0}"/>
          </ac:picMkLst>
        </pc:picChg>
        <pc:picChg chg="mod">
          <ac:chgData name="Rekha" userId="6e8d5a39-fff4-4b86-be99-4fca3a7752a8" providerId="ADAL" clId="{53562FC6-4036-48E3-A8B7-A078E8BFAB5D}" dt="2022-05-18T18:47:24.101" v="1651" actId="1035"/>
          <ac:picMkLst>
            <pc:docMk/>
            <pc:sldMk cId="712856684" sldId="331"/>
            <ac:picMk id="8" creationId="{D08D3105-0AB2-8CC8-2B90-60B586CC5473}"/>
          </ac:picMkLst>
        </pc:picChg>
        <pc:picChg chg="add mod ord">
          <ac:chgData name="Rekha" userId="6e8d5a39-fff4-4b86-be99-4fca3a7752a8" providerId="ADAL" clId="{53562FC6-4036-48E3-A8B7-A078E8BFAB5D}" dt="2022-05-18T18:47:06.566" v="1643" actId="1076"/>
          <ac:picMkLst>
            <pc:docMk/>
            <pc:sldMk cId="712856684" sldId="331"/>
            <ac:picMk id="11" creationId="{C076C3A1-AFAA-92A0-2B36-37ECFB31F2C2}"/>
          </ac:picMkLst>
        </pc:picChg>
      </pc:sldChg>
      <pc:sldChg chg="addSp delSp modSp add del mod modClrScheme chgLayout">
        <pc:chgData name="Rekha" userId="6e8d5a39-fff4-4b86-be99-4fca3a7752a8" providerId="ADAL" clId="{53562FC6-4036-48E3-A8B7-A078E8BFAB5D}" dt="2022-05-18T19:52:25.584" v="1804" actId="47"/>
        <pc:sldMkLst>
          <pc:docMk/>
          <pc:sldMk cId="2257693266" sldId="332"/>
        </pc:sldMkLst>
        <pc:spChg chg="del mod ord">
          <ac:chgData name="Rekha" userId="6e8d5a39-fff4-4b86-be99-4fca3a7752a8" providerId="ADAL" clId="{53562FC6-4036-48E3-A8B7-A078E8BFAB5D}" dt="2022-05-18T19:40:44.317" v="1732" actId="700"/>
          <ac:spMkLst>
            <pc:docMk/>
            <pc:sldMk cId="2257693266" sldId="332"/>
            <ac:spMk id="2" creationId="{8F725CAE-8E9C-9C1A-B9DA-C0D8A98CDA67}"/>
          </ac:spMkLst>
        </pc:spChg>
        <pc:spChg chg="add mod ord">
          <ac:chgData name="Rekha" userId="6e8d5a39-fff4-4b86-be99-4fca3a7752a8" providerId="ADAL" clId="{53562FC6-4036-48E3-A8B7-A078E8BFAB5D}" dt="2022-05-18T19:40:44.317" v="1732" actId="700"/>
          <ac:spMkLst>
            <pc:docMk/>
            <pc:sldMk cId="2257693266" sldId="332"/>
            <ac:spMk id="3" creationId="{9AE0F1D7-E300-27B2-AAE6-968368AEA74C}"/>
          </ac:spMkLst>
        </pc:spChg>
        <pc:spChg chg="add del mod ord">
          <ac:chgData name="Rekha" userId="6e8d5a39-fff4-4b86-be99-4fca3a7752a8" providerId="ADAL" clId="{53562FC6-4036-48E3-A8B7-A078E8BFAB5D}" dt="2022-05-18T19:47:02.010" v="1770" actId="478"/>
          <ac:spMkLst>
            <pc:docMk/>
            <pc:sldMk cId="2257693266" sldId="332"/>
            <ac:spMk id="4" creationId="{435A487E-CC62-D602-1FA7-D2D97AAB27DB}"/>
          </ac:spMkLst>
        </pc:spChg>
        <pc:spChg chg="mod ord">
          <ac:chgData name="Rekha" userId="6e8d5a39-fff4-4b86-be99-4fca3a7752a8" providerId="ADAL" clId="{53562FC6-4036-48E3-A8B7-A078E8BFAB5D}" dt="2022-05-18T19:40:44.317" v="1732" actId="700"/>
          <ac:spMkLst>
            <pc:docMk/>
            <pc:sldMk cId="2257693266" sldId="332"/>
            <ac:spMk id="8" creationId="{CCDA1008-919C-811B-4D44-DA08E899F8ED}"/>
          </ac:spMkLst>
        </pc:spChg>
        <pc:picChg chg="mod">
          <ac:chgData name="Rekha" userId="6e8d5a39-fff4-4b86-be99-4fca3a7752a8" providerId="ADAL" clId="{53562FC6-4036-48E3-A8B7-A078E8BFAB5D}" dt="2022-05-18T19:46:59.151" v="1769" actId="1076"/>
          <ac:picMkLst>
            <pc:docMk/>
            <pc:sldMk cId="2257693266" sldId="332"/>
            <ac:picMk id="5" creationId="{FE65FDDA-C65F-A138-E2E8-E0AB71D91D93}"/>
          </ac:picMkLst>
        </pc:picChg>
        <pc:picChg chg="mod modCrop">
          <ac:chgData name="Rekha" userId="6e8d5a39-fff4-4b86-be99-4fca3a7752a8" providerId="ADAL" clId="{53562FC6-4036-48E3-A8B7-A078E8BFAB5D}" dt="2022-05-18T19:45:34.739" v="1763" actId="1076"/>
          <ac:picMkLst>
            <pc:docMk/>
            <pc:sldMk cId="2257693266" sldId="332"/>
            <ac:picMk id="7" creationId="{FB56BD8B-641C-D825-D45A-3A5BB0BDC10D}"/>
          </ac:picMkLst>
        </pc:picChg>
        <pc:picChg chg="add del mod">
          <ac:chgData name="Rekha" userId="6e8d5a39-fff4-4b86-be99-4fca3a7752a8" providerId="ADAL" clId="{53562FC6-4036-48E3-A8B7-A078E8BFAB5D}" dt="2022-05-18T19:43:47.841" v="1747" actId="478"/>
          <ac:picMkLst>
            <pc:docMk/>
            <pc:sldMk cId="2257693266" sldId="332"/>
            <ac:picMk id="9" creationId="{0B48E404-204A-D3AD-95FE-CB1957921B5E}"/>
          </ac:picMkLst>
        </pc:picChg>
        <pc:picChg chg="add mod modCrop">
          <ac:chgData name="Rekha" userId="6e8d5a39-fff4-4b86-be99-4fca3a7752a8" providerId="ADAL" clId="{53562FC6-4036-48E3-A8B7-A078E8BFAB5D}" dt="2022-05-18T19:46:50.346" v="1767" actId="1076"/>
          <ac:picMkLst>
            <pc:docMk/>
            <pc:sldMk cId="2257693266" sldId="332"/>
            <ac:picMk id="10" creationId="{49CD90EC-2C1A-3C70-2F33-115D98EC073A}"/>
          </ac:picMkLst>
        </pc:picChg>
      </pc:sldChg>
      <pc:sldChg chg="addSp delSp modSp add mod setBg modClrScheme chgLayout">
        <pc:chgData name="Rekha" userId="6e8d5a39-fff4-4b86-be99-4fca3a7752a8" providerId="ADAL" clId="{53562FC6-4036-48E3-A8B7-A078E8BFAB5D}" dt="2022-05-18T20:58:02.955" v="2129"/>
        <pc:sldMkLst>
          <pc:docMk/>
          <pc:sldMk cId="945003902" sldId="333"/>
        </pc:sldMkLst>
        <pc:spChg chg="mod ord">
          <ac:chgData name="Rekha" userId="6e8d5a39-fff4-4b86-be99-4fca3a7752a8" providerId="ADAL" clId="{53562FC6-4036-48E3-A8B7-A078E8BFAB5D}" dt="2022-05-18T19:49:06.373" v="1780" actId="14100"/>
          <ac:spMkLst>
            <pc:docMk/>
            <pc:sldMk cId="945003902" sldId="333"/>
            <ac:spMk id="2" creationId="{8F725CAE-8E9C-9C1A-B9DA-C0D8A98CDA67}"/>
          </ac:spMkLst>
        </pc:spChg>
        <pc:spChg chg="add del mod ord">
          <ac:chgData name="Rekha" userId="6e8d5a39-fff4-4b86-be99-4fca3a7752a8" providerId="ADAL" clId="{53562FC6-4036-48E3-A8B7-A078E8BFAB5D}" dt="2022-05-18T19:44:16.771" v="1753" actId="478"/>
          <ac:spMkLst>
            <pc:docMk/>
            <pc:sldMk cId="945003902" sldId="333"/>
            <ac:spMk id="3" creationId="{00765FCD-C749-E26B-245F-5E41B97FF030}"/>
          </ac:spMkLst>
        </pc:spChg>
        <pc:spChg chg="mod ord">
          <ac:chgData name="Rekha" userId="6e8d5a39-fff4-4b86-be99-4fca3a7752a8" providerId="ADAL" clId="{53562FC6-4036-48E3-A8B7-A078E8BFAB5D}" dt="2022-05-18T19:44:12.967" v="1752" actId="700"/>
          <ac:spMkLst>
            <pc:docMk/>
            <pc:sldMk cId="945003902" sldId="333"/>
            <ac:spMk id="8" creationId="{CCDA1008-919C-811B-4D44-DA08E899F8ED}"/>
          </ac:spMkLst>
        </pc:spChg>
        <pc:picChg chg="add mod">
          <ac:chgData name="Rekha" userId="6e8d5a39-fff4-4b86-be99-4fca3a7752a8" providerId="ADAL" clId="{53562FC6-4036-48E3-A8B7-A078E8BFAB5D}" dt="2022-05-18T19:49:40.387" v="1787" actId="14100"/>
          <ac:picMkLst>
            <pc:docMk/>
            <pc:sldMk cId="945003902" sldId="333"/>
            <ac:picMk id="4" creationId="{6D754F99-116F-4323-5C98-49444E7E5DDE}"/>
          </ac:picMkLst>
        </pc:picChg>
        <pc:picChg chg="mod">
          <ac:chgData name="Rekha" userId="6e8d5a39-fff4-4b86-be99-4fca3a7752a8" providerId="ADAL" clId="{53562FC6-4036-48E3-A8B7-A078E8BFAB5D}" dt="2022-05-18T19:51:48.223" v="1800" actId="1076"/>
          <ac:picMkLst>
            <pc:docMk/>
            <pc:sldMk cId="945003902" sldId="333"/>
            <ac:picMk id="5" creationId="{FE65FDDA-C65F-A138-E2E8-E0AB71D91D93}"/>
          </ac:picMkLst>
        </pc:picChg>
        <pc:picChg chg="add mod modCrop">
          <ac:chgData name="Rekha" userId="6e8d5a39-fff4-4b86-be99-4fca3a7752a8" providerId="ADAL" clId="{53562FC6-4036-48E3-A8B7-A078E8BFAB5D}" dt="2022-05-18T19:51:29.405" v="1796" actId="1076"/>
          <ac:picMkLst>
            <pc:docMk/>
            <pc:sldMk cId="945003902" sldId="333"/>
            <ac:picMk id="7" creationId="{5BC6A426-55F5-A57B-9625-C767D094899C}"/>
          </ac:picMkLst>
        </pc:picChg>
        <pc:picChg chg="add mod modCrop">
          <ac:chgData name="Rekha" userId="6e8d5a39-fff4-4b86-be99-4fca3a7752a8" providerId="ADAL" clId="{53562FC6-4036-48E3-A8B7-A078E8BFAB5D}" dt="2022-05-18T19:51:52.582" v="1803" actId="1038"/>
          <ac:picMkLst>
            <pc:docMk/>
            <pc:sldMk cId="945003902" sldId="333"/>
            <ac:picMk id="9" creationId="{6C29333D-8E6F-C342-901E-E2BF07534017}"/>
          </ac:picMkLst>
        </pc:picChg>
      </pc:sldChg>
      <pc:sldChg chg="modSp add mod">
        <pc:chgData name="Rekha" userId="6e8d5a39-fff4-4b86-be99-4fca3a7752a8" providerId="ADAL" clId="{53562FC6-4036-48E3-A8B7-A078E8BFAB5D}" dt="2022-05-18T20:59:48.110" v="2144"/>
        <pc:sldMkLst>
          <pc:docMk/>
          <pc:sldMk cId="4256656490" sldId="334"/>
        </pc:sldMkLst>
        <pc:graphicFrameChg chg="modGraphic">
          <ac:chgData name="Rekha" userId="6e8d5a39-fff4-4b86-be99-4fca3a7752a8" providerId="ADAL" clId="{53562FC6-4036-48E3-A8B7-A078E8BFAB5D}" dt="2022-05-18T20:59:48.110" v="2144"/>
          <ac:graphicFrameMkLst>
            <pc:docMk/>
            <pc:sldMk cId="4256656490" sldId="334"/>
            <ac:graphicFrameMk id="7" creationId="{16111165-A90D-43FA-906D-904F1DF3C729}"/>
          </ac:graphicFrameMkLst>
        </pc:graphicFrameChg>
      </pc:sldChg>
      <pc:sldChg chg="delSp modSp add mod">
        <pc:chgData name="Rekha" userId="6e8d5a39-fff4-4b86-be99-4fca3a7752a8" providerId="ADAL" clId="{53562FC6-4036-48E3-A8B7-A078E8BFAB5D}" dt="2022-05-18T20:22:01.758" v="1975" actId="1076"/>
        <pc:sldMkLst>
          <pc:docMk/>
          <pc:sldMk cId="2808417103" sldId="335"/>
        </pc:sldMkLst>
        <pc:grpChg chg="del">
          <ac:chgData name="Rekha" userId="6e8d5a39-fff4-4b86-be99-4fca3a7752a8" providerId="ADAL" clId="{53562FC6-4036-48E3-A8B7-A078E8BFAB5D}" dt="2022-05-18T20:21:42.514" v="1973" actId="478"/>
          <ac:grpSpMkLst>
            <pc:docMk/>
            <pc:sldMk cId="2808417103" sldId="335"/>
            <ac:grpSpMk id="11" creationId="{8FA0D9B2-9C1A-8252-AF06-1546273A75A3}"/>
          </ac:grpSpMkLst>
        </pc:grpChg>
        <pc:picChg chg="mod">
          <ac:chgData name="Rekha" userId="6e8d5a39-fff4-4b86-be99-4fca3a7752a8" providerId="ADAL" clId="{53562FC6-4036-48E3-A8B7-A078E8BFAB5D}" dt="2022-05-18T20:22:01.758" v="1975" actId="1076"/>
          <ac:picMkLst>
            <pc:docMk/>
            <pc:sldMk cId="2808417103" sldId="335"/>
            <ac:picMk id="5" creationId="{110AB901-770C-7168-C81E-5E4A8D1639DF}"/>
          </ac:picMkLst>
        </pc:picChg>
      </pc:sldChg>
      <pc:sldChg chg="add">
        <pc:chgData name="Rekha" userId="6e8d5a39-fff4-4b86-be99-4fca3a7752a8" providerId="ADAL" clId="{53562FC6-4036-48E3-A8B7-A078E8BFAB5D}" dt="2022-05-18T20:22:38.530" v="1976"/>
        <pc:sldMkLst>
          <pc:docMk/>
          <pc:sldMk cId="2912389584" sldId="336"/>
        </pc:sldMkLst>
      </pc:sldChg>
      <pc:sldChg chg="addSp delSp modSp add mod ord">
        <pc:chgData name="Rekha" userId="6e8d5a39-fff4-4b86-be99-4fca3a7752a8" providerId="ADAL" clId="{53562FC6-4036-48E3-A8B7-A078E8BFAB5D}" dt="2022-05-18T21:08:08.115" v="2177" actId="1037"/>
        <pc:sldMkLst>
          <pc:docMk/>
          <pc:sldMk cId="2551156575" sldId="337"/>
        </pc:sldMkLst>
        <pc:spChg chg="add mod">
          <ac:chgData name="Rekha" userId="6e8d5a39-fff4-4b86-be99-4fca3a7752a8" providerId="ADAL" clId="{53562FC6-4036-48E3-A8B7-A078E8BFAB5D}" dt="2022-05-18T21:08:08.115" v="2177" actId="1037"/>
          <ac:spMkLst>
            <pc:docMk/>
            <pc:sldMk cId="2551156575" sldId="337"/>
            <ac:spMk id="5" creationId="{66F01BA7-8DD3-6414-232C-1CAB7277B8BE}"/>
          </ac:spMkLst>
        </pc:spChg>
        <pc:spChg chg="del">
          <ac:chgData name="Rekha" userId="6e8d5a39-fff4-4b86-be99-4fca3a7752a8" providerId="ADAL" clId="{53562FC6-4036-48E3-A8B7-A078E8BFAB5D}" dt="2022-05-18T20:28:17.314" v="1988" actId="22"/>
          <ac:spMkLst>
            <pc:docMk/>
            <pc:sldMk cId="2551156575" sldId="337"/>
            <ac:spMk id="9" creationId="{FA127FFE-A306-19AC-4327-A0F22DF0CE82}"/>
          </ac:spMkLst>
        </pc:spChg>
        <pc:picChg chg="add mod ord">
          <ac:chgData name="Rekha" userId="6e8d5a39-fff4-4b86-be99-4fca3a7752a8" providerId="ADAL" clId="{53562FC6-4036-48E3-A8B7-A078E8BFAB5D}" dt="2022-05-18T20:28:44.548" v="1992" actId="1076"/>
          <ac:picMkLst>
            <pc:docMk/>
            <pc:sldMk cId="2551156575" sldId="337"/>
            <ac:picMk id="4" creationId="{90A58654-0B88-D5CC-4C99-28D1273DF695}"/>
          </ac:picMkLst>
        </pc:picChg>
        <pc:picChg chg="del">
          <ac:chgData name="Rekha" userId="6e8d5a39-fff4-4b86-be99-4fca3a7752a8" providerId="ADAL" clId="{53562FC6-4036-48E3-A8B7-A078E8BFAB5D}" dt="2022-05-18T20:26:51.780" v="1983" actId="478"/>
          <ac:picMkLst>
            <pc:docMk/>
            <pc:sldMk cId="2551156575" sldId="337"/>
            <ac:picMk id="10" creationId="{9B0D272F-46FD-2136-ADD4-E3545DFA253C}"/>
          </ac:picMkLst>
        </pc:picChg>
      </pc:sldChg>
      <pc:sldChg chg="addSp delSp modSp add mod ord">
        <pc:chgData name="Rekha" userId="6e8d5a39-fff4-4b86-be99-4fca3a7752a8" providerId="ADAL" clId="{53562FC6-4036-48E3-A8B7-A078E8BFAB5D}" dt="2022-05-18T20:39:08.541" v="2090"/>
        <pc:sldMkLst>
          <pc:docMk/>
          <pc:sldMk cId="2465162000" sldId="338"/>
        </pc:sldMkLst>
        <pc:spChg chg="del">
          <ac:chgData name="Rekha" userId="6e8d5a39-fff4-4b86-be99-4fca3a7752a8" providerId="ADAL" clId="{53562FC6-4036-48E3-A8B7-A078E8BFAB5D}" dt="2022-05-18T20:30:57.212" v="2001" actId="22"/>
          <ac:spMkLst>
            <pc:docMk/>
            <pc:sldMk cId="2465162000" sldId="338"/>
            <ac:spMk id="9" creationId="{FA127FFE-A306-19AC-4327-A0F22DF0CE82}"/>
          </ac:spMkLst>
        </pc:spChg>
        <pc:picChg chg="add mod ord">
          <ac:chgData name="Rekha" userId="6e8d5a39-fff4-4b86-be99-4fca3a7752a8" providerId="ADAL" clId="{53562FC6-4036-48E3-A8B7-A078E8BFAB5D}" dt="2022-05-18T20:31:35.642" v="2006" actId="1076"/>
          <ac:picMkLst>
            <pc:docMk/>
            <pc:sldMk cId="2465162000" sldId="338"/>
            <ac:picMk id="4" creationId="{170D5BD7-BECE-8062-C4AE-7D3864E13D73}"/>
          </ac:picMkLst>
        </pc:picChg>
      </pc:sldChg>
      <pc:sldChg chg="addSp delSp modSp add mod ord">
        <pc:chgData name="Rekha" userId="6e8d5a39-fff4-4b86-be99-4fca3a7752a8" providerId="ADAL" clId="{53562FC6-4036-48E3-A8B7-A078E8BFAB5D}" dt="2022-05-18T20:39:11.952" v="2092"/>
        <pc:sldMkLst>
          <pc:docMk/>
          <pc:sldMk cId="3247526457" sldId="339"/>
        </pc:sldMkLst>
        <pc:spChg chg="del">
          <ac:chgData name="Rekha" userId="6e8d5a39-fff4-4b86-be99-4fca3a7752a8" providerId="ADAL" clId="{53562FC6-4036-48E3-A8B7-A078E8BFAB5D}" dt="2022-05-18T20:33:11.632" v="2012" actId="22"/>
          <ac:spMkLst>
            <pc:docMk/>
            <pc:sldMk cId="3247526457" sldId="339"/>
            <ac:spMk id="9" creationId="{FA127FFE-A306-19AC-4327-A0F22DF0CE82}"/>
          </ac:spMkLst>
        </pc:spChg>
        <pc:picChg chg="add mod ord">
          <ac:chgData name="Rekha" userId="6e8d5a39-fff4-4b86-be99-4fca3a7752a8" providerId="ADAL" clId="{53562FC6-4036-48E3-A8B7-A078E8BFAB5D}" dt="2022-05-18T20:33:23.829" v="2014" actId="1076"/>
          <ac:picMkLst>
            <pc:docMk/>
            <pc:sldMk cId="3247526457" sldId="339"/>
            <ac:picMk id="4" creationId="{27DC6DC6-4958-AE27-80A0-EEA1EC9F98F7}"/>
          </ac:picMkLst>
        </pc:picChg>
      </pc:sldChg>
      <pc:sldChg chg="addSp delSp modSp add mod ord">
        <pc:chgData name="Rekha" userId="6e8d5a39-fff4-4b86-be99-4fca3a7752a8" providerId="ADAL" clId="{53562FC6-4036-48E3-A8B7-A078E8BFAB5D}" dt="2022-05-18T20:39:17.773" v="2094"/>
        <pc:sldMkLst>
          <pc:docMk/>
          <pc:sldMk cId="345166173" sldId="340"/>
        </pc:sldMkLst>
        <pc:spChg chg="del">
          <ac:chgData name="Rekha" userId="6e8d5a39-fff4-4b86-be99-4fca3a7752a8" providerId="ADAL" clId="{53562FC6-4036-48E3-A8B7-A078E8BFAB5D}" dt="2022-05-18T20:35:12.960" v="2032" actId="22"/>
          <ac:spMkLst>
            <pc:docMk/>
            <pc:sldMk cId="345166173" sldId="340"/>
            <ac:spMk id="9" creationId="{FA127FFE-A306-19AC-4327-A0F22DF0CE82}"/>
          </ac:spMkLst>
        </pc:spChg>
        <pc:picChg chg="add mod ord">
          <ac:chgData name="Rekha" userId="6e8d5a39-fff4-4b86-be99-4fca3a7752a8" providerId="ADAL" clId="{53562FC6-4036-48E3-A8B7-A078E8BFAB5D}" dt="2022-05-18T20:35:35.615" v="2034" actId="1076"/>
          <ac:picMkLst>
            <pc:docMk/>
            <pc:sldMk cId="345166173" sldId="340"/>
            <ac:picMk id="4" creationId="{B0C25FF1-97A9-763C-E834-107722CB25B5}"/>
          </ac:picMkLst>
        </pc:picChg>
      </pc:sldChg>
      <pc:sldChg chg="addSp delSp modSp add mod ord">
        <pc:chgData name="Rekha" userId="6e8d5a39-fff4-4b86-be99-4fca3a7752a8" providerId="ADAL" clId="{53562FC6-4036-48E3-A8B7-A078E8BFAB5D}" dt="2022-05-18T20:39:27.036" v="2096"/>
        <pc:sldMkLst>
          <pc:docMk/>
          <pc:sldMk cId="3178246791" sldId="341"/>
        </pc:sldMkLst>
        <pc:spChg chg="del">
          <ac:chgData name="Rekha" userId="6e8d5a39-fff4-4b86-be99-4fca3a7752a8" providerId="ADAL" clId="{53562FC6-4036-48E3-A8B7-A078E8BFAB5D}" dt="2022-05-18T20:36:51.943" v="2042" actId="22"/>
          <ac:spMkLst>
            <pc:docMk/>
            <pc:sldMk cId="3178246791" sldId="341"/>
            <ac:spMk id="9" creationId="{FA127FFE-A306-19AC-4327-A0F22DF0CE82}"/>
          </ac:spMkLst>
        </pc:spChg>
        <pc:picChg chg="add mod ord">
          <ac:chgData name="Rekha" userId="6e8d5a39-fff4-4b86-be99-4fca3a7752a8" providerId="ADAL" clId="{53562FC6-4036-48E3-A8B7-A078E8BFAB5D}" dt="2022-05-18T20:37:14.820" v="2048" actId="1076"/>
          <ac:picMkLst>
            <pc:docMk/>
            <pc:sldMk cId="3178246791" sldId="341"/>
            <ac:picMk id="4" creationId="{1E9E4A1B-181B-23CC-6580-C30B8A479DB1}"/>
          </ac:picMkLst>
        </pc:picChg>
      </pc:sldChg>
      <pc:sldChg chg="addSp modSp add mod setBg modAnim">
        <pc:chgData name="Rekha" userId="6e8d5a39-fff4-4b86-be99-4fca3a7752a8" providerId="ADAL" clId="{53562FC6-4036-48E3-A8B7-A078E8BFAB5D}" dt="2022-05-18T20:39:37.663" v="2097"/>
        <pc:sldMkLst>
          <pc:docMk/>
          <pc:sldMk cId="115858480" sldId="342"/>
        </pc:sldMkLst>
        <pc:spChg chg="add mod">
          <ac:chgData name="Rekha" userId="6e8d5a39-fff4-4b86-be99-4fca3a7752a8" providerId="ADAL" clId="{53562FC6-4036-48E3-A8B7-A078E8BFAB5D}" dt="2022-05-18T20:29:55.798" v="2000" actId="1038"/>
          <ac:spMkLst>
            <pc:docMk/>
            <pc:sldMk cId="115858480" sldId="342"/>
            <ac:spMk id="2" creationId="{7E6A0869-0419-D0A6-A3B0-4EABEFB511BE}"/>
          </ac:spMkLst>
        </pc:spChg>
      </pc:sldChg>
      <pc:sldChg chg="addSp modSp add mod setBg modAnim">
        <pc:chgData name="Rekha" userId="6e8d5a39-fff4-4b86-be99-4fca3a7752a8" providerId="ADAL" clId="{53562FC6-4036-48E3-A8B7-A078E8BFAB5D}" dt="2022-05-18T20:39:51.969" v="2100"/>
        <pc:sldMkLst>
          <pc:docMk/>
          <pc:sldMk cId="3544013739" sldId="343"/>
        </pc:sldMkLst>
        <pc:spChg chg="add mod">
          <ac:chgData name="Rekha" userId="6e8d5a39-fff4-4b86-be99-4fca3a7752a8" providerId="ADAL" clId="{53562FC6-4036-48E3-A8B7-A078E8BFAB5D}" dt="2022-05-18T20:32:20.959" v="2011" actId="14100"/>
          <ac:spMkLst>
            <pc:docMk/>
            <pc:sldMk cId="3544013739" sldId="343"/>
            <ac:spMk id="5" creationId="{07DF6737-CC5C-5156-CC2D-7CCDD92C910F}"/>
          </ac:spMkLst>
        </pc:spChg>
      </pc:sldChg>
      <pc:sldChg chg="addSp modSp add mod setBg modAnim">
        <pc:chgData name="Rekha" userId="6e8d5a39-fff4-4b86-be99-4fca3a7752a8" providerId="ADAL" clId="{53562FC6-4036-48E3-A8B7-A078E8BFAB5D}" dt="2022-05-18T20:39:57.162" v="2101"/>
        <pc:sldMkLst>
          <pc:docMk/>
          <pc:sldMk cId="4096660038" sldId="344"/>
        </pc:sldMkLst>
        <pc:spChg chg="add mod">
          <ac:chgData name="Rekha" userId="6e8d5a39-fff4-4b86-be99-4fca3a7752a8" providerId="ADAL" clId="{53562FC6-4036-48E3-A8B7-A078E8BFAB5D}" dt="2022-05-18T20:33:54.372" v="2031" actId="1035"/>
          <ac:spMkLst>
            <pc:docMk/>
            <pc:sldMk cId="4096660038" sldId="344"/>
            <ac:spMk id="5" creationId="{B8AC31AB-CF3E-FF75-E1E4-B1C970B2436D}"/>
          </ac:spMkLst>
        </pc:spChg>
      </pc:sldChg>
      <pc:sldChg chg="addSp modSp add mod setBg modAnim">
        <pc:chgData name="Rekha" userId="6e8d5a39-fff4-4b86-be99-4fca3a7752a8" providerId="ADAL" clId="{53562FC6-4036-48E3-A8B7-A078E8BFAB5D}" dt="2022-05-18T20:40:04.277" v="2102"/>
        <pc:sldMkLst>
          <pc:docMk/>
          <pc:sldMk cId="1214461678" sldId="345"/>
        </pc:sldMkLst>
        <pc:spChg chg="add mod">
          <ac:chgData name="Rekha" userId="6e8d5a39-fff4-4b86-be99-4fca3a7752a8" providerId="ADAL" clId="{53562FC6-4036-48E3-A8B7-A078E8BFAB5D}" dt="2022-05-18T20:36:03.914" v="2041" actId="1035"/>
          <ac:spMkLst>
            <pc:docMk/>
            <pc:sldMk cId="1214461678" sldId="345"/>
            <ac:spMk id="5" creationId="{73CECBFA-5960-02A7-1D6A-96586776C8F2}"/>
          </ac:spMkLst>
        </pc:spChg>
      </pc:sldChg>
      <pc:sldChg chg="addSp modSp add mod setBg modAnim">
        <pc:chgData name="Rekha" userId="6e8d5a39-fff4-4b86-be99-4fca3a7752a8" providerId="ADAL" clId="{53562FC6-4036-48E3-A8B7-A078E8BFAB5D}" dt="2022-05-18T20:40:10.106" v="2103"/>
        <pc:sldMkLst>
          <pc:docMk/>
          <pc:sldMk cId="2308772503" sldId="346"/>
        </pc:sldMkLst>
        <pc:spChg chg="add mod">
          <ac:chgData name="Rekha" userId="6e8d5a39-fff4-4b86-be99-4fca3a7752a8" providerId="ADAL" clId="{53562FC6-4036-48E3-A8B7-A078E8BFAB5D}" dt="2022-05-18T20:38:11.573" v="2087" actId="1037"/>
          <ac:spMkLst>
            <pc:docMk/>
            <pc:sldMk cId="2308772503" sldId="346"/>
            <ac:spMk id="5" creationId="{BD4368E5-E987-5312-5EE9-5F5C7DDF2B33}"/>
          </ac:spMkLst>
        </pc:spChg>
      </pc:sldChg>
      <pc:sldChg chg="add">
        <pc:chgData name="Rekha" userId="6e8d5a39-fff4-4b86-be99-4fca3a7752a8" providerId="ADAL" clId="{53562FC6-4036-48E3-A8B7-A078E8BFAB5D}" dt="2022-05-18T21:50:50.727" v="2277"/>
        <pc:sldMkLst>
          <pc:docMk/>
          <pc:sldMk cId="4194090712" sldId="347"/>
        </pc:sldMkLst>
      </pc:sldChg>
      <pc:sldMasterChg chg="addSldLayout delSldLayout">
        <pc:chgData name="Rekha" userId="6e8d5a39-fff4-4b86-be99-4fca3a7752a8" providerId="ADAL" clId="{53562FC6-4036-48E3-A8B7-A078E8BFAB5D}" dt="2022-05-18T20:20:24.114" v="1967" actId="47"/>
        <pc:sldMasterMkLst>
          <pc:docMk/>
          <pc:sldMasterMk cId="1240249522" sldId="2147483660"/>
        </pc:sldMasterMkLst>
        <pc:sldLayoutChg chg="add del">
          <pc:chgData name="Rekha" userId="6e8d5a39-fff4-4b86-be99-4fca3a7752a8" providerId="ADAL" clId="{53562FC6-4036-48E3-A8B7-A078E8BFAB5D}" dt="2022-05-18T20:20:24.114" v="1967" actId="47"/>
          <pc:sldLayoutMkLst>
            <pc:docMk/>
            <pc:sldMasterMk cId="1240249522" sldId="2147483660"/>
            <pc:sldLayoutMk cId="1868098075" sldId="2147483677"/>
          </pc:sldLayoutMkLst>
        </pc:sldLayoutChg>
      </pc:sldMasterChg>
    </pc:docChg>
  </pc:docChgLst>
  <pc:docChgLst>
    <pc:chgData name="R Odedra (Fortis Staff)" userId="6e8d5a39-fff4-4b86-be99-4fca3a7752a8" providerId="ADAL" clId="{B4366746-9B57-4A91-83B7-2869999A04FC}"/>
    <pc:docChg chg="custSel modMainMaster">
      <pc:chgData name="R Odedra (Fortis Staff)" userId="6e8d5a39-fff4-4b86-be99-4fca3a7752a8" providerId="ADAL" clId="{B4366746-9B57-4A91-83B7-2869999A04FC}" dt="2022-05-03T12:40:41.034" v="10" actId="208"/>
      <pc:docMkLst>
        <pc:docMk/>
      </pc:docMkLst>
      <pc:sldMasterChg chg="addSp delSp modSp mod modSldLayout">
        <pc:chgData name="R Odedra (Fortis Staff)" userId="6e8d5a39-fff4-4b86-be99-4fca3a7752a8" providerId="ADAL" clId="{B4366746-9B57-4A91-83B7-2869999A04FC}" dt="2022-05-03T12:40:41.034" v="10" actId="208"/>
        <pc:sldMasterMkLst>
          <pc:docMk/>
          <pc:sldMasterMk cId="1240249522" sldId="2147483660"/>
        </pc:sldMasterMkLst>
        <pc:picChg chg="add mod">
          <ac:chgData name="R Odedra (Fortis Staff)" userId="6e8d5a39-fff4-4b86-be99-4fca3a7752a8" providerId="ADAL" clId="{B4366746-9B57-4A91-83B7-2869999A04FC}" dt="2022-05-03T12:38:40.583" v="3" actId="1076"/>
          <ac:picMkLst>
            <pc:docMk/>
            <pc:sldMasterMk cId="1240249522" sldId="2147483660"/>
            <ac:picMk id="5" creationId="{AB21D616-1B36-48CE-81FA-99D1EBB0822A}"/>
          </ac:picMkLst>
        </pc:picChg>
        <pc:picChg chg="del">
          <ac:chgData name="R Odedra (Fortis Staff)" userId="6e8d5a39-fff4-4b86-be99-4fca3a7752a8" providerId="ADAL" clId="{B4366746-9B57-4A91-83B7-2869999A04FC}" dt="2022-05-03T12:38:31.122" v="2" actId="478"/>
          <ac:picMkLst>
            <pc:docMk/>
            <pc:sldMasterMk cId="1240249522" sldId="2147483660"/>
            <ac:picMk id="6" creationId="{B0CCBD5F-261E-41F9-9F87-696488527A0A}"/>
          </ac:picMkLst>
        </pc:picChg>
        <pc:sldLayoutChg chg="modSp mod">
          <pc:chgData name="R Odedra (Fortis Staff)" userId="6e8d5a39-fff4-4b86-be99-4fca3a7752a8" providerId="ADAL" clId="{B4366746-9B57-4A91-83B7-2869999A04FC}" dt="2022-05-03T12:39:53.248" v="7" actId="208"/>
          <pc:sldLayoutMkLst>
            <pc:docMk/>
            <pc:sldMasterMk cId="1240249522" sldId="2147483660"/>
            <pc:sldLayoutMk cId="1837018027" sldId="2147483661"/>
          </pc:sldLayoutMkLst>
          <pc:spChg chg="mod">
            <ac:chgData name="R Odedra (Fortis Staff)" userId="6e8d5a39-fff4-4b86-be99-4fca3a7752a8" providerId="ADAL" clId="{B4366746-9B57-4A91-83B7-2869999A04FC}" dt="2022-05-03T12:39:53.248" v="7" actId="208"/>
            <ac:spMkLst>
              <pc:docMk/>
              <pc:sldMasterMk cId="1240249522" sldId="2147483660"/>
              <pc:sldLayoutMk cId="1837018027" sldId="2147483661"/>
              <ac:spMk id="5" creationId="{020194BC-4A27-41D8-AC1C-EBD7DDCF3846}"/>
            </ac:spMkLst>
          </pc:spChg>
          <pc:spChg chg="mod">
            <ac:chgData name="R Odedra (Fortis Staff)" userId="6e8d5a39-fff4-4b86-be99-4fca3a7752a8" providerId="ADAL" clId="{B4366746-9B57-4A91-83B7-2869999A04FC}" dt="2022-05-03T12:39:53.248" v="7" actId="208"/>
            <ac:spMkLst>
              <pc:docMk/>
              <pc:sldMasterMk cId="1240249522" sldId="2147483660"/>
              <pc:sldLayoutMk cId="1837018027" sldId="2147483661"/>
              <ac:spMk id="7" creationId="{49A35DBC-7D99-4E15-8FFE-9FA2D6F41F43}"/>
            </ac:spMkLst>
          </pc:spChg>
          <pc:spChg chg="mod">
            <ac:chgData name="R Odedra (Fortis Staff)" userId="6e8d5a39-fff4-4b86-be99-4fca3a7752a8" providerId="ADAL" clId="{B4366746-9B57-4A91-83B7-2869999A04FC}" dt="2022-05-03T12:39:53.248" v="7" actId="208"/>
            <ac:spMkLst>
              <pc:docMk/>
              <pc:sldMasterMk cId="1240249522" sldId="2147483660"/>
              <pc:sldLayoutMk cId="1837018027" sldId="2147483661"/>
              <ac:spMk id="8" creationId="{2CE83F5C-1A18-451C-BDEA-F99AEB49BDF1}"/>
            </ac:spMkLst>
          </pc:spChg>
        </pc:sldLayoutChg>
        <pc:sldLayoutChg chg="modSp mod">
          <pc:chgData name="R Odedra (Fortis Staff)" userId="6e8d5a39-fff4-4b86-be99-4fca3a7752a8" providerId="ADAL" clId="{B4366746-9B57-4A91-83B7-2869999A04FC}" dt="2022-05-03T12:40:29.142" v="9" actId="208"/>
          <pc:sldLayoutMkLst>
            <pc:docMk/>
            <pc:sldMasterMk cId="1240249522" sldId="2147483660"/>
            <pc:sldLayoutMk cId="3751036182" sldId="2147483665"/>
          </pc:sldLayoutMkLst>
          <pc:spChg chg="mod">
            <ac:chgData name="R Odedra (Fortis Staff)" userId="6e8d5a39-fff4-4b86-be99-4fca3a7752a8" providerId="ADAL" clId="{B4366746-9B57-4A91-83B7-2869999A04FC}" dt="2022-05-03T12:40:29.142" v="9" actId="208"/>
            <ac:spMkLst>
              <pc:docMk/>
              <pc:sldMasterMk cId="1240249522" sldId="2147483660"/>
              <pc:sldLayoutMk cId="3751036182" sldId="2147483665"/>
              <ac:spMk id="5" creationId="{9BF73530-B7A3-44EA-A510-A510D6BC6CFD}"/>
            </ac:spMkLst>
          </pc:spChg>
          <pc:spChg chg="mod">
            <ac:chgData name="R Odedra (Fortis Staff)" userId="6e8d5a39-fff4-4b86-be99-4fca3a7752a8" providerId="ADAL" clId="{B4366746-9B57-4A91-83B7-2869999A04FC}" dt="2022-05-03T12:40:29.142" v="9" actId="208"/>
            <ac:spMkLst>
              <pc:docMk/>
              <pc:sldMasterMk cId="1240249522" sldId="2147483660"/>
              <pc:sldLayoutMk cId="3751036182" sldId="2147483665"/>
              <ac:spMk id="6" creationId="{6A956FFD-B44D-4B29-AFEC-E88E563F8CFA}"/>
            </ac:spMkLst>
          </pc:spChg>
          <pc:spChg chg="mod">
            <ac:chgData name="R Odedra (Fortis Staff)" userId="6e8d5a39-fff4-4b86-be99-4fca3a7752a8" providerId="ADAL" clId="{B4366746-9B57-4A91-83B7-2869999A04FC}" dt="2022-05-03T12:40:29.142" v="9" actId="208"/>
            <ac:spMkLst>
              <pc:docMk/>
              <pc:sldMasterMk cId="1240249522" sldId="2147483660"/>
              <pc:sldLayoutMk cId="3751036182" sldId="2147483665"/>
              <ac:spMk id="7" creationId="{EAE138C5-9723-48D4-8166-6E555B338B78}"/>
            </ac:spMkLst>
          </pc:spChg>
        </pc:sldLayoutChg>
        <pc:sldLayoutChg chg="modSp mod">
          <pc:chgData name="R Odedra (Fortis Staff)" userId="6e8d5a39-fff4-4b86-be99-4fca3a7752a8" providerId="ADAL" clId="{B4366746-9B57-4A91-83B7-2869999A04FC}" dt="2022-05-03T12:40:41.034" v="10" actId="208"/>
          <pc:sldLayoutMkLst>
            <pc:docMk/>
            <pc:sldMasterMk cId="1240249522" sldId="2147483660"/>
            <pc:sldLayoutMk cId="1767518516" sldId="2147483666"/>
          </pc:sldLayoutMkLst>
          <pc:spChg chg="mod">
            <ac:chgData name="R Odedra (Fortis Staff)" userId="6e8d5a39-fff4-4b86-be99-4fca3a7752a8" providerId="ADAL" clId="{B4366746-9B57-4A91-83B7-2869999A04FC}" dt="2022-05-03T12:40:41.034" v="10" actId="208"/>
            <ac:spMkLst>
              <pc:docMk/>
              <pc:sldMasterMk cId="1240249522" sldId="2147483660"/>
              <pc:sldLayoutMk cId="1767518516" sldId="2147483666"/>
              <ac:spMk id="5" creationId="{9FF2247F-CC5E-4311-9884-C8840C302D1F}"/>
            </ac:spMkLst>
          </pc:spChg>
          <pc:spChg chg="mod">
            <ac:chgData name="R Odedra (Fortis Staff)" userId="6e8d5a39-fff4-4b86-be99-4fca3a7752a8" providerId="ADAL" clId="{B4366746-9B57-4A91-83B7-2869999A04FC}" dt="2022-05-03T12:40:41.034" v="10" actId="208"/>
            <ac:spMkLst>
              <pc:docMk/>
              <pc:sldMasterMk cId="1240249522" sldId="2147483660"/>
              <pc:sldLayoutMk cId="1767518516" sldId="2147483666"/>
              <ac:spMk id="6" creationId="{427EA64E-47DD-4D9C-9E88-79507CDE38D1}"/>
            </ac:spMkLst>
          </pc:spChg>
          <pc:spChg chg="mod">
            <ac:chgData name="R Odedra (Fortis Staff)" userId="6e8d5a39-fff4-4b86-be99-4fca3a7752a8" providerId="ADAL" clId="{B4366746-9B57-4A91-83B7-2869999A04FC}" dt="2022-05-03T12:40:41.034" v="10" actId="208"/>
            <ac:spMkLst>
              <pc:docMk/>
              <pc:sldMasterMk cId="1240249522" sldId="2147483660"/>
              <pc:sldLayoutMk cId="1767518516" sldId="2147483666"/>
              <ac:spMk id="7" creationId="{8CA84C76-849D-4CCB-8C5F-39690689FF32}"/>
            </ac:spMkLst>
          </pc:spChg>
        </pc:sldLayoutChg>
        <pc:sldLayoutChg chg="modSp mod">
          <pc:chgData name="R Odedra (Fortis Staff)" userId="6e8d5a39-fff4-4b86-be99-4fca3a7752a8" providerId="ADAL" clId="{B4366746-9B57-4A91-83B7-2869999A04FC}" dt="2022-05-03T12:40:15.850" v="8" actId="208"/>
          <pc:sldLayoutMkLst>
            <pc:docMk/>
            <pc:sldMasterMk cId="1240249522" sldId="2147483660"/>
            <pc:sldLayoutMk cId="3579093200" sldId="2147483671"/>
          </pc:sldLayoutMkLst>
          <pc:spChg chg="mod">
            <ac:chgData name="R Odedra (Fortis Staff)" userId="6e8d5a39-fff4-4b86-be99-4fca3a7752a8" providerId="ADAL" clId="{B4366746-9B57-4A91-83B7-2869999A04FC}" dt="2022-05-03T12:40:15.850" v="8" actId="208"/>
            <ac:spMkLst>
              <pc:docMk/>
              <pc:sldMasterMk cId="1240249522" sldId="2147483660"/>
              <pc:sldLayoutMk cId="3579093200" sldId="2147483671"/>
              <ac:spMk id="5" creationId="{B092602A-79BD-45E7-BD0F-9E02B3925F34}"/>
            </ac:spMkLst>
          </pc:spChg>
          <pc:spChg chg="mod">
            <ac:chgData name="R Odedra (Fortis Staff)" userId="6e8d5a39-fff4-4b86-be99-4fca3a7752a8" providerId="ADAL" clId="{B4366746-9B57-4A91-83B7-2869999A04FC}" dt="2022-05-03T12:40:15.850" v="8" actId="208"/>
            <ac:spMkLst>
              <pc:docMk/>
              <pc:sldMasterMk cId="1240249522" sldId="2147483660"/>
              <pc:sldLayoutMk cId="3579093200" sldId="2147483671"/>
              <ac:spMk id="6" creationId="{01B6E73E-0F76-4805-830D-87A9F13B477D}"/>
            </ac:spMkLst>
          </pc:spChg>
          <pc:spChg chg="mod">
            <ac:chgData name="R Odedra (Fortis Staff)" userId="6e8d5a39-fff4-4b86-be99-4fca3a7752a8" providerId="ADAL" clId="{B4366746-9B57-4A91-83B7-2869999A04FC}" dt="2022-05-03T12:40:15.850" v="8" actId="208"/>
            <ac:spMkLst>
              <pc:docMk/>
              <pc:sldMasterMk cId="1240249522" sldId="2147483660"/>
              <pc:sldLayoutMk cId="3579093200" sldId="2147483671"/>
              <ac:spMk id="7" creationId="{596C6B1D-8001-4A2A-89F6-CDCB0C27BF3B}"/>
            </ac:spMkLst>
          </pc:spChg>
        </pc:sldLayoutChg>
        <pc:sldLayoutChg chg="modSp mod">
          <pc:chgData name="R Odedra (Fortis Staff)" userId="6e8d5a39-fff4-4b86-be99-4fca3a7752a8" providerId="ADAL" clId="{B4366746-9B57-4A91-83B7-2869999A04FC}" dt="2022-05-03T12:39:27.871" v="4" actId="208"/>
          <pc:sldLayoutMkLst>
            <pc:docMk/>
            <pc:sldMasterMk cId="1240249522" sldId="2147483660"/>
            <pc:sldLayoutMk cId="3524565006" sldId="2147483673"/>
          </pc:sldLayoutMkLst>
          <pc:spChg chg="mod">
            <ac:chgData name="R Odedra (Fortis Staff)" userId="6e8d5a39-fff4-4b86-be99-4fca3a7752a8" providerId="ADAL" clId="{B4366746-9B57-4A91-83B7-2869999A04FC}" dt="2022-05-03T12:39:27.871" v="4" actId="208"/>
            <ac:spMkLst>
              <pc:docMk/>
              <pc:sldMasterMk cId="1240249522" sldId="2147483660"/>
              <pc:sldLayoutMk cId="3524565006" sldId="2147483673"/>
              <ac:spMk id="5" creationId="{020194BC-4A27-41D8-AC1C-EBD7DDCF3846}"/>
            </ac:spMkLst>
          </pc:spChg>
          <pc:spChg chg="mod">
            <ac:chgData name="R Odedra (Fortis Staff)" userId="6e8d5a39-fff4-4b86-be99-4fca3a7752a8" providerId="ADAL" clId="{B4366746-9B57-4A91-83B7-2869999A04FC}" dt="2022-05-03T12:39:27.871" v="4" actId="208"/>
            <ac:spMkLst>
              <pc:docMk/>
              <pc:sldMasterMk cId="1240249522" sldId="2147483660"/>
              <pc:sldLayoutMk cId="3524565006" sldId="2147483673"/>
              <ac:spMk id="7" creationId="{753D4406-2CC2-43E2-9AEA-96BBA92CFFF2}"/>
            </ac:spMkLst>
          </pc:spChg>
          <pc:spChg chg="mod">
            <ac:chgData name="R Odedra (Fortis Staff)" userId="6e8d5a39-fff4-4b86-be99-4fca3a7752a8" providerId="ADAL" clId="{B4366746-9B57-4A91-83B7-2869999A04FC}" dt="2022-05-03T12:39:27.871" v="4" actId="208"/>
            <ac:spMkLst>
              <pc:docMk/>
              <pc:sldMasterMk cId="1240249522" sldId="2147483660"/>
              <pc:sldLayoutMk cId="3524565006" sldId="2147483673"/>
              <ac:spMk id="8" creationId="{339E4234-42FB-4DED-A779-5392866FD0A4}"/>
            </ac:spMkLst>
          </pc:spChg>
        </pc:sldLayoutChg>
      </pc:sldMasterChg>
    </pc:docChg>
  </pc:docChgLst>
  <pc:docChgLst>
    <pc:chgData name="R Odedra (Fortis Staff)" userId="6e8d5a39-fff4-4b86-be99-4fca3a7752a8" providerId="ADAL" clId="{D87BA571-0C3C-4142-92A3-1F88BB6E2CCF}"/>
    <pc:docChg chg="undo redo custSel addSld delSld modSld sldOrd modMainMaster">
      <pc:chgData name="R Odedra (Fortis Staff)" userId="6e8d5a39-fff4-4b86-be99-4fca3a7752a8" providerId="ADAL" clId="{D87BA571-0C3C-4142-92A3-1F88BB6E2CCF}" dt="2022-05-03T10:00:25.758" v="2499" actId="6549"/>
      <pc:docMkLst>
        <pc:docMk/>
      </pc:docMkLst>
      <pc:sldChg chg="modSp mod">
        <pc:chgData name="R Odedra (Fortis Staff)" userId="6e8d5a39-fff4-4b86-be99-4fca3a7752a8" providerId="ADAL" clId="{D87BA571-0C3C-4142-92A3-1F88BB6E2CCF}" dt="2022-05-02T13:43:31.017" v="2082" actId="1076"/>
        <pc:sldMkLst>
          <pc:docMk/>
          <pc:sldMk cId="3169404415" sldId="256"/>
        </pc:sldMkLst>
        <pc:spChg chg="mod">
          <ac:chgData name="R Odedra (Fortis Staff)" userId="6e8d5a39-fff4-4b86-be99-4fca3a7752a8" providerId="ADAL" clId="{D87BA571-0C3C-4142-92A3-1F88BB6E2CCF}" dt="2022-05-01T10:00:40.733" v="351" actId="20577"/>
          <ac:spMkLst>
            <pc:docMk/>
            <pc:sldMk cId="3169404415" sldId="256"/>
            <ac:spMk id="2" creationId="{1E7E8E00-F1C1-4E2F-8C6D-2A5CCFFA86A9}"/>
          </ac:spMkLst>
        </pc:spChg>
        <pc:spChg chg="mod">
          <ac:chgData name="R Odedra (Fortis Staff)" userId="6e8d5a39-fff4-4b86-be99-4fca3a7752a8" providerId="ADAL" clId="{D87BA571-0C3C-4142-92A3-1F88BB6E2CCF}" dt="2022-05-02T13:43:31.017" v="2082" actId="1076"/>
          <ac:spMkLst>
            <pc:docMk/>
            <pc:sldMk cId="3169404415" sldId="256"/>
            <ac:spMk id="3" creationId="{41962DA2-2374-4D36-81DD-FCADA216D7D1}"/>
          </ac:spMkLst>
        </pc:spChg>
        <pc:spChg chg="mod">
          <ac:chgData name="R Odedra (Fortis Staff)" userId="6e8d5a39-fff4-4b86-be99-4fca3a7752a8" providerId="ADAL" clId="{D87BA571-0C3C-4142-92A3-1F88BB6E2CCF}" dt="2022-04-29T16:10:19.397" v="57" actId="20577"/>
          <ac:spMkLst>
            <pc:docMk/>
            <pc:sldMk cId="3169404415" sldId="256"/>
            <ac:spMk id="4" creationId="{70EF3FDF-2C7E-4E72-92C1-89CBFD2206B8}"/>
          </ac:spMkLst>
        </pc:spChg>
        <pc:spChg chg="mod">
          <ac:chgData name="R Odedra (Fortis Staff)" userId="6e8d5a39-fff4-4b86-be99-4fca3a7752a8" providerId="ADAL" clId="{D87BA571-0C3C-4142-92A3-1F88BB6E2CCF}" dt="2022-05-02T13:07:21.768" v="1848" actId="403"/>
          <ac:spMkLst>
            <pc:docMk/>
            <pc:sldMk cId="3169404415" sldId="256"/>
            <ac:spMk id="5" creationId="{8DFCD191-8BCC-49FA-BA74-11D46D7158A3}"/>
          </ac:spMkLst>
        </pc:spChg>
      </pc:sldChg>
      <pc:sldChg chg="modSp del mod">
        <pc:chgData name="R Odedra (Fortis Staff)" userId="6e8d5a39-fff4-4b86-be99-4fca3a7752a8" providerId="ADAL" clId="{D87BA571-0C3C-4142-92A3-1F88BB6E2CCF}" dt="2022-05-01T10:02:11.447" v="352" actId="47"/>
        <pc:sldMkLst>
          <pc:docMk/>
          <pc:sldMk cId="511942854" sldId="257"/>
        </pc:sldMkLst>
        <pc:spChg chg="mod">
          <ac:chgData name="R Odedra (Fortis Staff)" userId="6e8d5a39-fff4-4b86-be99-4fca3a7752a8" providerId="ADAL" clId="{D87BA571-0C3C-4142-92A3-1F88BB6E2CCF}" dt="2022-04-29T21:59:27.734" v="323" actId="404"/>
          <ac:spMkLst>
            <pc:docMk/>
            <pc:sldMk cId="511942854" sldId="257"/>
            <ac:spMk id="3" creationId="{D791EDFA-B3A1-40EA-B2FC-FFB6053FEC69}"/>
          </ac:spMkLst>
        </pc:spChg>
      </pc:sldChg>
      <pc:sldChg chg="addSp delSp modSp mod">
        <pc:chgData name="R Odedra (Fortis Staff)" userId="6e8d5a39-fff4-4b86-be99-4fca3a7752a8" providerId="ADAL" clId="{D87BA571-0C3C-4142-92A3-1F88BB6E2CCF}" dt="2022-05-01T10:03:27.177" v="357" actId="20577"/>
        <pc:sldMkLst>
          <pc:docMk/>
          <pc:sldMk cId="3558903903" sldId="258"/>
        </pc:sldMkLst>
        <pc:spChg chg="del">
          <ac:chgData name="R Odedra (Fortis Staff)" userId="6e8d5a39-fff4-4b86-be99-4fca3a7752a8" providerId="ADAL" clId="{D87BA571-0C3C-4142-92A3-1F88BB6E2CCF}" dt="2022-04-29T22:02:21.812" v="324" actId="478"/>
          <ac:spMkLst>
            <pc:docMk/>
            <pc:sldMk cId="3558903903" sldId="258"/>
            <ac:spMk id="2" creationId="{800B5F9A-6EDE-4135-99B4-950B770DE3FD}"/>
          </ac:spMkLst>
        </pc:spChg>
        <pc:spChg chg="mod">
          <ac:chgData name="R Odedra (Fortis Staff)" userId="6e8d5a39-fff4-4b86-be99-4fca3a7752a8" providerId="ADAL" clId="{D87BA571-0C3C-4142-92A3-1F88BB6E2CCF}" dt="2022-05-01T10:03:27.177" v="357" actId="20577"/>
          <ac:spMkLst>
            <pc:docMk/>
            <pc:sldMk cId="3558903903" sldId="258"/>
            <ac:spMk id="3" creationId="{1C2A9C06-2D56-4E16-9414-842A660FB972}"/>
          </ac:spMkLst>
        </pc:spChg>
        <pc:spChg chg="mod">
          <ac:chgData name="R Odedra (Fortis Staff)" userId="6e8d5a39-fff4-4b86-be99-4fca3a7752a8" providerId="ADAL" clId="{D87BA571-0C3C-4142-92A3-1F88BB6E2CCF}" dt="2022-04-29T21:59:14.285" v="320" actId="404"/>
          <ac:spMkLst>
            <pc:docMk/>
            <pc:sldMk cId="3558903903" sldId="258"/>
            <ac:spMk id="4" creationId="{629644DE-E629-40CA-99B0-C1480999AA79}"/>
          </ac:spMkLst>
        </pc:spChg>
        <pc:spChg chg="add del mod">
          <ac:chgData name="R Odedra (Fortis Staff)" userId="6e8d5a39-fff4-4b86-be99-4fca3a7752a8" providerId="ADAL" clId="{D87BA571-0C3C-4142-92A3-1F88BB6E2CCF}" dt="2022-04-29T22:02:23.799" v="325" actId="478"/>
          <ac:spMkLst>
            <pc:docMk/>
            <pc:sldMk cId="3558903903" sldId="258"/>
            <ac:spMk id="6" creationId="{F546EE59-75D6-47DE-B919-C95E5B6D27B2}"/>
          </ac:spMkLst>
        </pc:spChg>
      </pc:sldChg>
      <pc:sldChg chg="del">
        <pc:chgData name="R Odedra (Fortis Staff)" userId="6e8d5a39-fff4-4b86-be99-4fca3a7752a8" providerId="ADAL" clId="{D87BA571-0C3C-4142-92A3-1F88BB6E2CCF}" dt="2022-04-29T13:59:00.825" v="4" actId="47"/>
        <pc:sldMkLst>
          <pc:docMk/>
          <pc:sldMk cId="184712708" sldId="259"/>
        </pc:sldMkLst>
      </pc:sldChg>
      <pc:sldChg chg="del">
        <pc:chgData name="R Odedra (Fortis Staff)" userId="6e8d5a39-fff4-4b86-be99-4fca3a7752a8" providerId="ADAL" clId="{D87BA571-0C3C-4142-92A3-1F88BB6E2CCF}" dt="2022-04-29T13:59:02.855" v="7" actId="47"/>
        <pc:sldMkLst>
          <pc:docMk/>
          <pc:sldMk cId="2920354603" sldId="260"/>
        </pc:sldMkLst>
      </pc:sldChg>
      <pc:sldChg chg="del">
        <pc:chgData name="R Odedra (Fortis Staff)" userId="6e8d5a39-fff4-4b86-be99-4fca3a7752a8" providerId="ADAL" clId="{D87BA571-0C3C-4142-92A3-1F88BB6E2CCF}" dt="2022-05-01T13:16:34.998" v="904" actId="47"/>
        <pc:sldMkLst>
          <pc:docMk/>
          <pc:sldMk cId="2105970463" sldId="262"/>
        </pc:sldMkLst>
      </pc:sldChg>
      <pc:sldChg chg="del">
        <pc:chgData name="R Odedra (Fortis Staff)" userId="6e8d5a39-fff4-4b86-be99-4fca3a7752a8" providerId="ADAL" clId="{D87BA571-0C3C-4142-92A3-1F88BB6E2CCF}" dt="2022-05-01T13:16:30.599" v="900" actId="47"/>
        <pc:sldMkLst>
          <pc:docMk/>
          <pc:sldMk cId="664389300" sldId="263"/>
        </pc:sldMkLst>
      </pc:sldChg>
      <pc:sldChg chg="del">
        <pc:chgData name="R Odedra (Fortis Staff)" userId="6e8d5a39-fff4-4b86-be99-4fca3a7752a8" providerId="ADAL" clId="{D87BA571-0C3C-4142-92A3-1F88BB6E2CCF}" dt="2022-04-29T13:59:02.115" v="6" actId="47"/>
        <pc:sldMkLst>
          <pc:docMk/>
          <pc:sldMk cId="3506242151" sldId="264"/>
        </pc:sldMkLst>
      </pc:sldChg>
      <pc:sldChg chg="del">
        <pc:chgData name="R Odedra (Fortis Staff)" userId="6e8d5a39-fff4-4b86-be99-4fca3a7752a8" providerId="ADAL" clId="{D87BA571-0C3C-4142-92A3-1F88BB6E2CCF}" dt="2022-04-29T13:59:01.768" v="5" actId="47"/>
        <pc:sldMkLst>
          <pc:docMk/>
          <pc:sldMk cId="2089360585" sldId="266"/>
        </pc:sldMkLst>
      </pc:sldChg>
      <pc:sldChg chg="del">
        <pc:chgData name="R Odedra (Fortis Staff)" userId="6e8d5a39-fff4-4b86-be99-4fca3a7752a8" providerId="ADAL" clId="{D87BA571-0C3C-4142-92A3-1F88BB6E2CCF}" dt="2022-05-01T13:16:18.647" v="899" actId="47"/>
        <pc:sldMkLst>
          <pc:docMk/>
          <pc:sldMk cId="1507691121" sldId="268"/>
        </pc:sldMkLst>
      </pc:sldChg>
      <pc:sldChg chg="del">
        <pc:chgData name="R Odedra (Fortis Staff)" userId="6e8d5a39-fff4-4b86-be99-4fca3a7752a8" providerId="ADAL" clId="{D87BA571-0C3C-4142-92A3-1F88BB6E2CCF}" dt="2022-04-29T13:59:04.091" v="9" actId="47"/>
        <pc:sldMkLst>
          <pc:docMk/>
          <pc:sldMk cId="3157925472" sldId="269"/>
        </pc:sldMkLst>
      </pc:sldChg>
      <pc:sldChg chg="del">
        <pc:chgData name="R Odedra (Fortis Staff)" userId="6e8d5a39-fff4-4b86-be99-4fca3a7752a8" providerId="ADAL" clId="{D87BA571-0C3C-4142-92A3-1F88BB6E2CCF}" dt="2022-04-29T13:59:03.357" v="8" actId="47"/>
        <pc:sldMkLst>
          <pc:docMk/>
          <pc:sldMk cId="2932605281" sldId="270"/>
        </pc:sldMkLst>
      </pc:sldChg>
      <pc:sldChg chg="del">
        <pc:chgData name="R Odedra (Fortis Staff)" userId="6e8d5a39-fff4-4b86-be99-4fca3a7752a8" providerId="ADAL" clId="{D87BA571-0C3C-4142-92A3-1F88BB6E2CCF}" dt="2022-05-01T13:16:31.619" v="901" actId="47"/>
        <pc:sldMkLst>
          <pc:docMk/>
          <pc:sldMk cId="674040235" sldId="273"/>
        </pc:sldMkLst>
      </pc:sldChg>
      <pc:sldChg chg="del">
        <pc:chgData name="R Odedra (Fortis Staff)" userId="6e8d5a39-fff4-4b86-be99-4fca3a7752a8" providerId="ADAL" clId="{D87BA571-0C3C-4142-92A3-1F88BB6E2CCF}" dt="2022-05-01T13:16:37.331" v="905" actId="47"/>
        <pc:sldMkLst>
          <pc:docMk/>
          <pc:sldMk cId="3893205456" sldId="274"/>
        </pc:sldMkLst>
      </pc:sldChg>
      <pc:sldChg chg="del">
        <pc:chgData name="R Odedra (Fortis Staff)" userId="6e8d5a39-fff4-4b86-be99-4fca3a7752a8" providerId="ADAL" clId="{D87BA571-0C3C-4142-92A3-1F88BB6E2CCF}" dt="2022-05-01T13:16:32.685" v="902" actId="47"/>
        <pc:sldMkLst>
          <pc:docMk/>
          <pc:sldMk cId="1859961165" sldId="275"/>
        </pc:sldMkLst>
      </pc:sldChg>
      <pc:sldChg chg="del">
        <pc:chgData name="R Odedra (Fortis Staff)" userId="6e8d5a39-fff4-4b86-be99-4fca3a7752a8" providerId="ADAL" clId="{D87BA571-0C3C-4142-92A3-1F88BB6E2CCF}" dt="2022-05-01T13:16:33.701" v="903" actId="47"/>
        <pc:sldMkLst>
          <pc:docMk/>
          <pc:sldMk cId="8983934" sldId="276"/>
        </pc:sldMkLst>
      </pc:sldChg>
      <pc:sldChg chg="addSp delSp modSp mod modClrScheme chgLayout">
        <pc:chgData name="R Odedra (Fortis Staff)" userId="6e8d5a39-fff4-4b86-be99-4fca3a7752a8" providerId="ADAL" clId="{D87BA571-0C3C-4142-92A3-1F88BB6E2CCF}" dt="2022-05-02T13:10:50.798" v="1898" actId="404"/>
        <pc:sldMkLst>
          <pc:docMk/>
          <pc:sldMk cId="0" sldId="277"/>
        </pc:sldMkLst>
        <pc:spChg chg="add del mod">
          <ac:chgData name="R Odedra (Fortis Staff)" userId="6e8d5a39-fff4-4b86-be99-4fca3a7752a8" providerId="ADAL" clId="{D87BA571-0C3C-4142-92A3-1F88BB6E2CCF}" dt="2022-05-01T10:51:47.990" v="362" actId="478"/>
          <ac:spMkLst>
            <pc:docMk/>
            <pc:sldMk cId="0" sldId="277"/>
            <ac:spMk id="3" creationId="{7BB7FAB3-5E39-4CAE-AE13-1B28AF0B9234}"/>
          </ac:spMkLst>
        </pc:spChg>
        <pc:spChg chg="add mod ord">
          <ac:chgData name="R Odedra (Fortis Staff)" userId="6e8d5a39-fff4-4b86-be99-4fca3a7752a8" providerId="ADAL" clId="{D87BA571-0C3C-4142-92A3-1F88BB6E2CCF}" dt="2022-05-01T10:58:20.925" v="405" actId="1582"/>
          <ac:spMkLst>
            <pc:docMk/>
            <pc:sldMk cId="0" sldId="277"/>
            <ac:spMk id="4" creationId="{85502FB6-F900-42B5-8765-E8268CDA888E}"/>
          </ac:spMkLst>
        </pc:spChg>
        <pc:spChg chg="add del mod ord">
          <ac:chgData name="R Odedra (Fortis Staff)" userId="6e8d5a39-fff4-4b86-be99-4fca3a7752a8" providerId="ADAL" clId="{D87BA571-0C3C-4142-92A3-1F88BB6E2CCF}" dt="2022-05-01T10:57:17.641" v="392" actId="478"/>
          <ac:spMkLst>
            <pc:docMk/>
            <pc:sldMk cId="0" sldId="277"/>
            <ac:spMk id="5" creationId="{608D3DEB-4DC2-4AE0-ACFD-248E438480F9}"/>
          </ac:spMkLst>
        </pc:spChg>
        <pc:spChg chg="mod">
          <ac:chgData name="R Odedra (Fortis Staff)" userId="6e8d5a39-fff4-4b86-be99-4fca3a7752a8" providerId="ADAL" clId="{D87BA571-0C3C-4142-92A3-1F88BB6E2CCF}" dt="2022-05-02T13:10:50.798" v="1898" actId="404"/>
          <ac:spMkLst>
            <pc:docMk/>
            <pc:sldMk cId="0" sldId="277"/>
            <ac:spMk id="8" creationId="{770271A0-01C5-4258-9841-578BA28EB2E8}"/>
          </ac:spMkLst>
        </pc:spChg>
        <pc:spChg chg="add del">
          <ac:chgData name="R Odedra (Fortis Staff)" userId="6e8d5a39-fff4-4b86-be99-4fca3a7752a8" providerId="ADAL" clId="{D87BA571-0C3C-4142-92A3-1F88BB6E2CCF}" dt="2022-05-01T12:37:37.104" v="822" actId="22"/>
          <ac:spMkLst>
            <pc:docMk/>
            <pc:sldMk cId="0" sldId="277"/>
            <ac:spMk id="10" creationId="{A591B780-26A3-4091-847F-770B64DC5D37}"/>
          </ac:spMkLst>
        </pc:spChg>
        <pc:spChg chg="add mod">
          <ac:chgData name="R Odedra (Fortis Staff)" userId="6e8d5a39-fff4-4b86-be99-4fca3a7752a8" providerId="ADAL" clId="{D87BA571-0C3C-4142-92A3-1F88BB6E2CCF}" dt="2022-05-01T13:19:08.972" v="907" actId="255"/>
          <ac:spMkLst>
            <pc:docMk/>
            <pc:sldMk cId="0" sldId="277"/>
            <ac:spMk id="12" creationId="{08D17AEA-2FB4-4BD5-93D0-75BC9311B30F}"/>
          </ac:spMkLst>
        </pc:spChg>
        <pc:spChg chg="del mod ord">
          <ac:chgData name="R Odedra (Fortis Staff)" userId="6e8d5a39-fff4-4b86-be99-4fca3a7752a8" providerId="ADAL" clId="{D87BA571-0C3C-4142-92A3-1F88BB6E2CCF}" dt="2022-05-01T11:33:58.223" v="528" actId="478"/>
          <ac:spMkLst>
            <pc:docMk/>
            <pc:sldMk cId="0" sldId="277"/>
            <ac:spMk id="224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1:46.352" v="361" actId="478"/>
          <ac:spMkLst>
            <pc:docMk/>
            <pc:sldMk cId="0" sldId="277"/>
            <ac:spMk id="225" creationId="{00000000-0000-0000-0000-000000000000}"/>
          </ac:spMkLst>
        </pc:spChg>
      </pc:sldChg>
      <pc:sldChg chg="del">
        <pc:chgData name="R Odedra (Fortis Staff)" userId="6e8d5a39-fff4-4b86-be99-4fca3a7752a8" providerId="ADAL" clId="{D87BA571-0C3C-4142-92A3-1F88BB6E2CCF}" dt="2022-04-29T13:58:59.635" v="3" actId="47"/>
        <pc:sldMkLst>
          <pc:docMk/>
          <pc:sldMk cId="3364433950" sldId="277"/>
        </pc:sldMkLst>
      </pc:sldChg>
      <pc:sldChg chg="del">
        <pc:chgData name="R Odedra (Fortis Staff)" userId="6e8d5a39-fff4-4b86-be99-4fca3a7752a8" providerId="ADAL" clId="{D87BA571-0C3C-4142-92A3-1F88BB6E2CCF}" dt="2022-05-01T13:16:15.521" v="898" actId="47"/>
        <pc:sldMkLst>
          <pc:docMk/>
          <pc:sldMk cId="3337521364" sldId="278"/>
        </pc:sldMkLst>
      </pc:sldChg>
      <pc:sldChg chg="addSp delSp modSp mod">
        <pc:chgData name="R Odedra (Fortis Staff)" userId="6e8d5a39-fff4-4b86-be99-4fca3a7752a8" providerId="ADAL" clId="{D87BA571-0C3C-4142-92A3-1F88BB6E2CCF}" dt="2022-05-01T10:02:56.337" v="353" actId="207"/>
        <pc:sldMkLst>
          <pc:docMk/>
          <pc:sldMk cId="1463166062" sldId="279"/>
        </pc:sldMkLst>
        <pc:spChg chg="mod">
          <ac:chgData name="R Odedra (Fortis Staff)" userId="6e8d5a39-fff4-4b86-be99-4fca3a7752a8" providerId="ADAL" clId="{D87BA571-0C3C-4142-92A3-1F88BB6E2CCF}" dt="2022-04-29T22:06:18.464" v="349" actId="113"/>
          <ac:spMkLst>
            <pc:docMk/>
            <pc:sldMk cId="1463166062" sldId="279"/>
            <ac:spMk id="2" creationId="{2182A0B1-32FB-4C22-A6C2-93710E2919C0}"/>
          </ac:spMkLst>
        </pc:spChg>
        <pc:spChg chg="add mod">
          <ac:chgData name="R Odedra (Fortis Staff)" userId="6e8d5a39-fff4-4b86-be99-4fca3a7752a8" providerId="ADAL" clId="{D87BA571-0C3C-4142-92A3-1F88BB6E2CCF}" dt="2022-05-01T10:02:56.337" v="353" actId="207"/>
          <ac:spMkLst>
            <pc:docMk/>
            <pc:sldMk cId="1463166062" sldId="279"/>
            <ac:spMk id="12" creationId="{1A36C504-A07F-4D36-99E5-2448F3FB8800}"/>
          </ac:spMkLst>
        </pc:spChg>
        <pc:spChg chg="add mod">
          <ac:chgData name="R Odedra (Fortis Staff)" userId="6e8d5a39-fff4-4b86-be99-4fca3a7752a8" providerId="ADAL" clId="{D87BA571-0C3C-4142-92A3-1F88BB6E2CCF}" dt="2022-05-01T10:02:56.337" v="353" actId="207"/>
          <ac:spMkLst>
            <pc:docMk/>
            <pc:sldMk cId="1463166062" sldId="279"/>
            <ac:spMk id="13" creationId="{58314661-A10A-445A-B9FE-DE146A806DB9}"/>
          </ac:spMkLst>
        </pc:spChg>
        <pc:spChg chg="add mod">
          <ac:chgData name="R Odedra (Fortis Staff)" userId="6e8d5a39-fff4-4b86-be99-4fca3a7752a8" providerId="ADAL" clId="{D87BA571-0C3C-4142-92A3-1F88BB6E2CCF}" dt="2022-05-01T10:02:56.337" v="353" actId="207"/>
          <ac:spMkLst>
            <pc:docMk/>
            <pc:sldMk cId="1463166062" sldId="279"/>
            <ac:spMk id="14" creationId="{9E1AFB44-11F2-4621-BBA7-F6FD14864B4C}"/>
          </ac:spMkLst>
        </pc:spChg>
        <pc:spChg chg="add mod">
          <ac:chgData name="R Odedra (Fortis Staff)" userId="6e8d5a39-fff4-4b86-be99-4fca3a7752a8" providerId="ADAL" clId="{D87BA571-0C3C-4142-92A3-1F88BB6E2CCF}" dt="2022-05-01T10:02:56.337" v="353" actId="207"/>
          <ac:spMkLst>
            <pc:docMk/>
            <pc:sldMk cId="1463166062" sldId="279"/>
            <ac:spMk id="15" creationId="{0AE24FCD-DC20-4A64-B248-CDBAFD6C4264}"/>
          </ac:spMkLst>
        </pc:spChg>
        <pc:spChg chg="add mod">
          <ac:chgData name="R Odedra (Fortis Staff)" userId="6e8d5a39-fff4-4b86-be99-4fca3a7752a8" providerId="ADAL" clId="{D87BA571-0C3C-4142-92A3-1F88BB6E2CCF}" dt="2022-05-01T10:02:56.337" v="353" actId="207"/>
          <ac:spMkLst>
            <pc:docMk/>
            <pc:sldMk cId="1463166062" sldId="279"/>
            <ac:spMk id="16" creationId="{16577DAB-6E73-49BB-99EA-B5C9F2FA9600}"/>
          </ac:spMkLst>
        </pc:spChg>
        <pc:spChg chg="add mod">
          <ac:chgData name="R Odedra (Fortis Staff)" userId="6e8d5a39-fff4-4b86-be99-4fca3a7752a8" providerId="ADAL" clId="{D87BA571-0C3C-4142-92A3-1F88BB6E2CCF}" dt="2022-05-01T10:02:56.337" v="353" actId="207"/>
          <ac:spMkLst>
            <pc:docMk/>
            <pc:sldMk cId="1463166062" sldId="279"/>
            <ac:spMk id="17" creationId="{CDC113C4-3B9C-4BFC-AE72-E6A2BD147C62}"/>
          </ac:spMkLst>
        </pc:spChg>
        <pc:spChg chg="add mod">
          <ac:chgData name="R Odedra (Fortis Staff)" userId="6e8d5a39-fff4-4b86-be99-4fca3a7752a8" providerId="ADAL" clId="{D87BA571-0C3C-4142-92A3-1F88BB6E2CCF}" dt="2022-05-01T10:02:56.337" v="353" actId="207"/>
          <ac:spMkLst>
            <pc:docMk/>
            <pc:sldMk cId="1463166062" sldId="279"/>
            <ac:spMk id="18" creationId="{6361736B-60DF-4AC0-8B34-53C9D767F669}"/>
          </ac:spMkLst>
        </pc:spChg>
        <pc:spChg chg="add mod">
          <ac:chgData name="R Odedra (Fortis Staff)" userId="6e8d5a39-fff4-4b86-be99-4fca3a7752a8" providerId="ADAL" clId="{D87BA571-0C3C-4142-92A3-1F88BB6E2CCF}" dt="2022-05-01T10:02:56.337" v="353" actId="207"/>
          <ac:spMkLst>
            <pc:docMk/>
            <pc:sldMk cId="1463166062" sldId="279"/>
            <ac:spMk id="19" creationId="{F3A9A4E7-78F4-4B3E-ABEE-5DD70B8DAEA2}"/>
          </ac:spMkLst>
        </pc:spChg>
        <pc:spChg chg="add mod">
          <ac:chgData name="R Odedra (Fortis Staff)" userId="6e8d5a39-fff4-4b86-be99-4fca3a7752a8" providerId="ADAL" clId="{D87BA571-0C3C-4142-92A3-1F88BB6E2CCF}" dt="2022-05-01T10:02:56.337" v="353" actId="207"/>
          <ac:spMkLst>
            <pc:docMk/>
            <pc:sldMk cId="1463166062" sldId="279"/>
            <ac:spMk id="20" creationId="{43B47C20-13CF-42D2-8FCB-7A0F5F0B5264}"/>
          </ac:spMkLst>
        </pc:spChg>
        <pc:picChg chg="add mod">
          <ac:chgData name="R Odedra (Fortis Staff)" userId="6e8d5a39-fff4-4b86-be99-4fca3a7752a8" providerId="ADAL" clId="{D87BA571-0C3C-4142-92A3-1F88BB6E2CCF}" dt="2022-04-29T21:55:10.026" v="299" actId="1076"/>
          <ac:picMkLst>
            <pc:docMk/>
            <pc:sldMk cId="1463166062" sldId="279"/>
            <ac:picMk id="4" creationId="{E01B7F90-B901-4593-9D8A-39C99EDC4B51}"/>
          </ac:picMkLst>
        </pc:picChg>
        <pc:picChg chg="del">
          <ac:chgData name="R Odedra (Fortis Staff)" userId="6e8d5a39-fff4-4b86-be99-4fca3a7752a8" providerId="ADAL" clId="{D87BA571-0C3C-4142-92A3-1F88BB6E2CCF}" dt="2022-04-29T21:40:00.662" v="232" actId="478"/>
          <ac:picMkLst>
            <pc:docMk/>
            <pc:sldMk cId="1463166062" sldId="279"/>
            <ac:picMk id="5" creationId="{EF774F1E-DDAC-48E6-AECC-2C13B3705E8E}"/>
          </ac:picMkLst>
        </pc:picChg>
        <pc:picChg chg="del">
          <ac:chgData name="R Odedra (Fortis Staff)" userId="6e8d5a39-fff4-4b86-be99-4fca3a7752a8" providerId="ADAL" clId="{D87BA571-0C3C-4142-92A3-1F88BB6E2CCF}" dt="2022-04-29T21:40:06.528" v="235" actId="478"/>
          <ac:picMkLst>
            <pc:docMk/>
            <pc:sldMk cId="1463166062" sldId="279"/>
            <ac:picMk id="6" creationId="{2F09ED79-6098-42E1-B833-E29327917765}"/>
          </ac:picMkLst>
        </pc:picChg>
        <pc:picChg chg="del">
          <ac:chgData name="R Odedra (Fortis Staff)" userId="6e8d5a39-fff4-4b86-be99-4fca3a7752a8" providerId="ADAL" clId="{D87BA571-0C3C-4142-92A3-1F88BB6E2CCF}" dt="2022-04-29T21:40:03.478" v="233" actId="478"/>
          <ac:picMkLst>
            <pc:docMk/>
            <pc:sldMk cId="1463166062" sldId="279"/>
            <ac:picMk id="7" creationId="{FAF4A35F-2B3E-4F6C-98BC-5378EC42E90A}"/>
          </ac:picMkLst>
        </pc:picChg>
        <pc:picChg chg="del">
          <ac:chgData name="R Odedra (Fortis Staff)" userId="6e8d5a39-fff4-4b86-be99-4fca3a7752a8" providerId="ADAL" clId="{D87BA571-0C3C-4142-92A3-1F88BB6E2CCF}" dt="2022-04-29T21:40:09.251" v="237" actId="478"/>
          <ac:picMkLst>
            <pc:docMk/>
            <pc:sldMk cId="1463166062" sldId="279"/>
            <ac:picMk id="8" creationId="{A764668A-E7A0-4249-ADE6-F23A28613910}"/>
          </ac:picMkLst>
        </pc:picChg>
        <pc:picChg chg="del">
          <ac:chgData name="R Odedra (Fortis Staff)" userId="6e8d5a39-fff4-4b86-be99-4fca3a7752a8" providerId="ADAL" clId="{D87BA571-0C3C-4142-92A3-1F88BB6E2CCF}" dt="2022-04-29T21:40:05.181" v="234" actId="478"/>
          <ac:picMkLst>
            <pc:docMk/>
            <pc:sldMk cId="1463166062" sldId="279"/>
            <ac:picMk id="9" creationId="{43154DA6-6609-44B0-8DE4-D87A6B921518}"/>
          </ac:picMkLst>
        </pc:picChg>
        <pc:picChg chg="del">
          <ac:chgData name="R Odedra (Fortis Staff)" userId="6e8d5a39-fff4-4b86-be99-4fca3a7752a8" providerId="ADAL" clId="{D87BA571-0C3C-4142-92A3-1F88BB6E2CCF}" dt="2022-04-29T21:40:07.819" v="236" actId="478"/>
          <ac:picMkLst>
            <pc:docMk/>
            <pc:sldMk cId="1463166062" sldId="279"/>
            <ac:picMk id="10" creationId="{2FB8F1DF-A274-458D-860C-485C7C63CA8E}"/>
          </ac:picMkLst>
        </pc:picChg>
      </pc:sldChg>
      <pc:sldChg chg="addSp delSp modSp mod ord setBg modClrScheme modAnim chgLayout">
        <pc:chgData name="R Odedra (Fortis Staff)" userId="6e8d5a39-fff4-4b86-be99-4fca3a7752a8" providerId="ADAL" clId="{D87BA571-0C3C-4142-92A3-1F88BB6E2CCF}" dt="2022-05-02T13:16:13.044" v="1930"/>
        <pc:sldMkLst>
          <pc:docMk/>
          <pc:sldMk cId="0" sldId="280"/>
        </pc:sldMkLst>
        <pc:spChg chg="add del mod">
          <ac:chgData name="R Odedra (Fortis Staff)" userId="6e8d5a39-fff4-4b86-be99-4fca3a7752a8" providerId="ADAL" clId="{D87BA571-0C3C-4142-92A3-1F88BB6E2CCF}" dt="2022-05-01T10:52:19.524" v="368" actId="478"/>
          <ac:spMkLst>
            <pc:docMk/>
            <pc:sldMk cId="0" sldId="280"/>
            <ac:spMk id="3" creationId="{7ABDBEA3-C499-4EB7-BB6F-1603C173E732}"/>
          </ac:spMkLst>
        </pc:spChg>
        <pc:spChg chg="add del mod ord">
          <ac:chgData name="R Odedra (Fortis Staff)" userId="6e8d5a39-fff4-4b86-be99-4fca3a7752a8" providerId="ADAL" clId="{D87BA571-0C3C-4142-92A3-1F88BB6E2CCF}" dt="2022-05-01T10:59:30.759" v="415" actId="478"/>
          <ac:spMkLst>
            <pc:docMk/>
            <pc:sldMk cId="0" sldId="280"/>
            <ac:spMk id="4" creationId="{AA877AED-34F4-41AF-96D6-B2D581E0B029}"/>
          </ac:spMkLst>
        </pc:spChg>
        <pc:spChg chg="add del mod">
          <ac:chgData name="R Odedra (Fortis Staff)" userId="6e8d5a39-fff4-4b86-be99-4fca3a7752a8" providerId="ADAL" clId="{D87BA571-0C3C-4142-92A3-1F88BB6E2CCF}" dt="2022-05-01T11:15:09.164" v="462" actId="478"/>
          <ac:spMkLst>
            <pc:docMk/>
            <pc:sldMk cId="0" sldId="280"/>
            <ac:spMk id="6" creationId="{CC958C21-84D1-4421-BC19-9CA85FE6199D}"/>
          </ac:spMkLst>
        </pc:spChg>
        <pc:spChg chg="mod">
          <ac:chgData name="R Odedra (Fortis Staff)" userId="6e8d5a39-fff4-4b86-be99-4fca3a7752a8" providerId="ADAL" clId="{D87BA571-0C3C-4142-92A3-1F88BB6E2CCF}" dt="2022-05-02T13:16:06.690" v="1929" actId="404"/>
          <ac:spMkLst>
            <pc:docMk/>
            <pc:sldMk cId="0" sldId="280"/>
            <ac:spMk id="7" creationId="{732D65A9-A5C7-4D67-96DC-0B59FC8A1BA0}"/>
          </ac:spMkLst>
        </pc:spChg>
        <pc:spChg chg="add mod">
          <ac:chgData name="R Odedra (Fortis Staff)" userId="6e8d5a39-fff4-4b86-be99-4fca3a7752a8" providerId="ADAL" clId="{D87BA571-0C3C-4142-92A3-1F88BB6E2CCF}" dt="2022-05-01T10:59:33.320" v="416"/>
          <ac:spMkLst>
            <pc:docMk/>
            <pc:sldMk cId="0" sldId="280"/>
            <ac:spMk id="9" creationId="{E5938533-E78A-47F4-BA34-D0ED3C1ED013}"/>
          </ac:spMkLst>
        </pc:spChg>
        <pc:spChg chg="add mod">
          <ac:chgData name="R Odedra (Fortis Staff)" userId="6e8d5a39-fff4-4b86-be99-4fca3a7752a8" providerId="ADAL" clId="{D87BA571-0C3C-4142-92A3-1F88BB6E2CCF}" dt="2022-05-01T11:15:03.883" v="460"/>
          <ac:spMkLst>
            <pc:docMk/>
            <pc:sldMk cId="0" sldId="280"/>
            <ac:spMk id="10" creationId="{53AA5186-DCFF-4343-9FEB-D43EF7FE7B10}"/>
          </ac:spMkLst>
        </pc:spChg>
        <pc:spChg chg="add mod">
          <ac:chgData name="R Odedra (Fortis Staff)" userId="6e8d5a39-fff4-4b86-be99-4fca3a7752a8" providerId="ADAL" clId="{D87BA571-0C3C-4142-92A3-1F88BB6E2CCF}" dt="2022-05-01T13:02:40.675" v="844"/>
          <ac:spMkLst>
            <pc:docMk/>
            <pc:sldMk cId="0" sldId="280"/>
            <ac:spMk id="13" creationId="{5886CCBE-6458-4ABA-B3E2-85562A5A275C}"/>
          </ac:spMkLst>
        </pc:spChg>
        <pc:spChg chg="del mod ord">
          <ac:chgData name="R Odedra (Fortis Staff)" userId="6e8d5a39-fff4-4b86-be99-4fca3a7752a8" providerId="ADAL" clId="{D87BA571-0C3C-4142-92A3-1F88BB6E2CCF}" dt="2022-05-01T11:15:07.557" v="461" actId="478"/>
          <ac:spMkLst>
            <pc:docMk/>
            <pc:sldMk cId="0" sldId="280"/>
            <ac:spMk id="246" creationId="{00000000-0000-0000-0000-000000000000}"/>
          </ac:spMkLst>
        </pc:spChg>
        <pc:spChg chg="del mod ord">
          <ac:chgData name="R Odedra (Fortis Staff)" userId="6e8d5a39-fff4-4b86-be99-4fca3a7752a8" providerId="ADAL" clId="{D87BA571-0C3C-4142-92A3-1F88BB6E2CCF}" dt="2022-05-01T11:35:01.044" v="532" actId="478"/>
          <ac:spMkLst>
            <pc:docMk/>
            <pc:sldMk cId="0" sldId="280"/>
            <ac:spMk id="247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2:17.587" v="367" actId="478"/>
          <ac:spMkLst>
            <pc:docMk/>
            <pc:sldMk cId="0" sldId="280"/>
            <ac:spMk id="248" creationId="{00000000-0000-0000-0000-000000000000}"/>
          </ac:spMkLst>
        </pc:spChg>
      </pc:sldChg>
      <pc:sldChg chg="del">
        <pc:chgData name="R Odedra (Fortis Staff)" userId="6e8d5a39-fff4-4b86-be99-4fca3a7752a8" providerId="ADAL" clId="{D87BA571-0C3C-4142-92A3-1F88BB6E2CCF}" dt="2022-05-01T13:16:13.047" v="897" actId="47"/>
        <pc:sldMkLst>
          <pc:docMk/>
          <pc:sldMk cId="3697780012" sldId="281"/>
        </pc:sldMkLst>
      </pc:sldChg>
      <pc:sldChg chg="addSp delSp modSp new del mod modClrScheme chgLayout">
        <pc:chgData name="R Odedra (Fortis Staff)" userId="6e8d5a39-fff4-4b86-be99-4fca3a7752a8" providerId="ADAL" clId="{D87BA571-0C3C-4142-92A3-1F88BB6E2CCF}" dt="2022-05-01T12:55:27.324" v="842" actId="47"/>
        <pc:sldMkLst>
          <pc:docMk/>
          <pc:sldMk cId="347146062" sldId="282"/>
        </pc:sldMkLst>
        <pc:spChg chg="add del">
          <ac:chgData name="R Odedra (Fortis Staff)" userId="6e8d5a39-fff4-4b86-be99-4fca3a7752a8" providerId="ADAL" clId="{D87BA571-0C3C-4142-92A3-1F88BB6E2CCF}" dt="2022-04-29T21:59:04.114" v="319"/>
          <ac:spMkLst>
            <pc:docMk/>
            <pc:sldMk cId="347146062" sldId="282"/>
            <ac:spMk id="2" creationId="{909D1A99-8A2A-4CED-988B-11AEAEF140AA}"/>
          </ac:spMkLst>
        </pc:spChg>
        <pc:spChg chg="del">
          <ac:chgData name="R Odedra (Fortis Staff)" userId="6e8d5a39-fff4-4b86-be99-4fca3a7752a8" providerId="ADAL" clId="{D87BA571-0C3C-4142-92A3-1F88BB6E2CCF}" dt="2022-04-29T13:52:26.952" v="1" actId="700"/>
          <ac:spMkLst>
            <pc:docMk/>
            <pc:sldMk cId="347146062" sldId="282"/>
            <ac:spMk id="2" creationId="{9CA43CD8-A857-4F0E-9CF6-D2995D7120AC}"/>
          </ac:spMkLst>
        </pc:spChg>
        <pc:spChg chg="del">
          <ac:chgData name="R Odedra (Fortis Staff)" userId="6e8d5a39-fff4-4b86-be99-4fca3a7752a8" providerId="ADAL" clId="{D87BA571-0C3C-4142-92A3-1F88BB6E2CCF}" dt="2022-04-29T13:52:26.952" v="1" actId="700"/>
          <ac:spMkLst>
            <pc:docMk/>
            <pc:sldMk cId="347146062" sldId="282"/>
            <ac:spMk id="3" creationId="{CE42CA91-57D8-4E99-86BF-19259091F946}"/>
          </ac:spMkLst>
        </pc:spChg>
        <pc:spChg chg="del mod ord">
          <ac:chgData name="R Odedra (Fortis Staff)" userId="6e8d5a39-fff4-4b86-be99-4fca3a7752a8" providerId="ADAL" clId="{D87BA571-0C3C-4142-92A3-1F88BB6E2CCF}" dt="2022-04-29T13:52:26.952" v="1" actId="700"/>
          <ac:spMkLst>
            <pc:docMk/>
            <pc:sldMk cId="347146062" sldId="282"/>
            <ac:spMk id="4" creationId="{C0875617-BF84-4E25-A80D-C679A0F04678}"/>
          </ac:spMkLst>
        </pc:spChg>
        <pc:spChg chg="del">
          <ac:chgData name="R Odedra (Fortis Staff)" userId="6e8d5a39-fff4-4b86-be99-4fca3a7752a8" providerId="ADAL" clId="{D87BA571-0C3C-4142-92A3-1F88BB6E2CCF}" dt="2022-04-29T13:52:26.952" v="1" actId="700"/>
          <ac:spMkLst>
            <pc:docMk/>
            <pc:sldMk cId="347146062" sldId="282"/>
            <ac:spMk id="5" creationId="{7858828F-468D-4FE2-84DD-38D0E8BDEDF5}"/>
          </ac:spMkLst>
        </pc:spChg>
        <pc:spChg chg="add mod ord">
          <ac:chgData name="R Odedra (Fortis Staff)" userId="6e8d5a39-fff4-4b86-be99-4fca3a7752a8" providerId="ADAL" clId="{D87BA571-0C3C-4142-92A3-1F88BB6E2CCF}" dt="2022-04-29T13:52:26.952" v="1" actId="700"/>
          <ac:spMkLst>
            <pc:docMk/>
            <pc:sldMk cId="347146062" sldId="282"/>
            <ac:spMk id="6" creationId="{CF33F3B8-3AD5-421A-93D8-282CD52F6D0E}"/>
          </ac:spMkLst>
        </pc:spChg>
        <pc:spChg chg="add mod ord">
          <ac:chgData name="R Odedra (Fortis Staff)" userId="6e8d5a39-fff4-4b86-be99-4fca3a7752a8" providerId="ADAL" clId="{D87BA571-0C3C-4142-92A3-1F88BB6E2CCF}" dt="2022-04-29T13:52:29.622" v="2"/>
          <ac:spMkLst>
            <pc:docMk/>
            <pc:sldMk cId="347146062" sldId="282"/>
            <ac:spMk id="7" creationId="{27442E47-A839-4682-B36B-B6CCB435C68F}"/>
          </ac:spMkLst>
        </pc:spChg>
      </pc:sldChg>
      <pc:sldChg chg="addSp delSp modSp mod modClrScheme chgLayout">
        <pc:chgData name="R Odedra (Fortis Staff)" userId="6e8d5a39-fff4-4b86-be99-4fca3a7752a8" providerId="ADAL" clId="{D87BA571-0C3C-4142-92A3-1F88BB6E2CCF}" dt="2022-05-02T20:44:21.496" v="2174" actId="404"/>
        <pc:sldMkLst>
          <pc:docMk/>
          <pc:sldMk cId="0" sldId="283"/>
        </pc:sldMkLst>
        <pc:spChg chg="add del mod">
          <ac:chgData name="R Odedra (Fortis Staff)" userId="6e8d5a39-fff4-4b86-be99-4fca3a7752a8" providerId="ADAL" clId="{D87BA571-0C3C-4142-92A3-1F88BB6E2CCF}" dt="2022-05-01T10:51:25.707" v="359" actId="478"/>
          <ac:spMkLst>
            <pc:docMk/>
            <pc:sldMk cId="0" sldId="283"/>
            <ac:spMk id="3" creationId="{E8469794-C339-4694-9C63-9A9AC251AB09}"/>
          </ac:spMkLst>
        </pc:spChg>
        <pc:spChg chg="add del mod ord">
          <ac:chgData name="R Odedra (Fortis Staff)" userId="6e8d5a39-fff4-4b86-be99-4fca3a7752a8" providerId="ADAL" clId="{D87BA571-0C3C-4142-92A3-1F88BB6E2CCF}" dt="2022-05-01T12:32:00.392" v="794" actId="478"/>
          <ac:spMkLst>
            <pc:docMk/>
            <pc:sldMk cId="0" sldId="283"/>
            <ac:spMk id="4" creationId="{2240160F-4968-4ACB-8E50-F901A8D6416E}"/>
          </ac:spMkLst>
        </pc:spChg>
        <pc:spChg chg="mod">
          <ac:chgData name="R Odedra (Fortis Staff)" userId="6e8d5a39-fff4-4b86-be99-4fca3a7752a8" providerId="ADAL" clId="{D87BA571-0C3C-4142-92A3-1F88BB6E2CCF}" dt="2022-05-02T20:44:21.496" v="2174" actId="404"/>
          <ac:spMkLst>
            <pc:docMk/>
            <pc:sldMk cId="0" sldId="283"/>
            <ac:spMk id="5" creationId="{E4C910CA-18AD-4386-AB7C-14DFE960DCBC}"/>
          </ac:spMkLst>
        </pc:spChg>
        <pc:spChg chg="mod ord">
          <ac:chgData name="R Odedra (Fortis Staff)" userId="6e8d5a39-fff4-4b86-be99-4fca3a7752a8" providerId="ADAL" clId="{D87BA571-0C3C-4142-92A3-1F88BB6E2CCF}" dt="2022-05-01T13:18:37.663" v="906" actId="255"/>
          <ac:spMkLst>
            <pc:docMk/>
            <pc:sldMk cId="0" sldId="283"/>
            <ac:spMk id="217" creationId="{00000000-0000-0000-0000-000000000000}"/>
          </ac:spMkLst>
        </pc:spChg>
        <pc:spChg chg="del mod ord">
          <ac:chgData name="R Odedra (Fortis Staff)" userId="6e8d5a39-fff4-4b86-be99-4fca3a7752a8" providerId="ADAL" clId="{D87BA571-0C3C-4142-92A3-1F88BB6E2CCF}" dt="2022-05-01T12:32:13.101" v="795" actId="478"/>
          <ac:spMkLst>
            <pc:docMk/>
            <pc:sldMk cId="0" sldId="283"/>
            <ac:spMk id="218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1:23.899" v="358" actId="478"/>
          <ac:spMkLst>
            <pc:docMk/>
            <pc:sldMk cId="0" sldId="283"/>
            <ac:spMk id="219" creationId="{00000000-0000-0000-0000-000000000000}"/>
          </ac:spMkLst>
        </pc:spChg>
      </pc:sldChg>
      <pc:sldChg chg="addSp delSp modSp mod ord setBg modClrScheme delAnim modAnim chgLayout">
        <pc:chgData name="R Odedra (Fortis Staff)" userId="6e8d5a39-fff4-4b86-be99-4fca3a7752a8" providerId="ADAL" clId="{D87BA571-0C3C-4142-92A3-1F88BB6E2CCF}" dt="2022-05-02T13:16:42.670" v="1939" actId="14100"/>
        <pc:sldMkLst>
          <pc:docMk/>
          <pc:sldMk cId="2008907673" sldId="284"/>
        </pc:sldMkLst>
        <pc:spChg chg="add del mod">
          <ac:chgData name="R Odedra (Fortis Staff)" userId="6e8d5a39-fff4-4b86-be99-4fca3a7752a8" providerId="ADAL" clId="{D87BA571-0C3C-4142-92A3-1F88BB6E2CCF}" dt="2022-05-01T10:52:07.472" v="366" actId="478"/>
          <ac:spMkLst>
            <pc:docMk/>
            <pc:sldMk cId="2008907673" sldId="284"/>
            <ac:spMk id="3" creationId="{AE6AF603-886C-46FF-B5B8-513B0392D6E7}"/>
          </ac:spMkLst>
        </pc:spChg>
        <pc:spChg chg="add del mod ord">
          <ac:chgData name="R Odedra (Fortis Staff)" userId="6e8d5a39-fff4-4b86-be99-4fca3a7752a8" providerId="ADAL" clId="{D87BA571-0C3C-4142-92A3-1F88BB6E2CCF}" dt="2022-05-01T10:58:48.315" v="407" actId="478"/>
          <ac:spMkLst>
            <pc:docMk/>
            <pc:sldMk cId="2008907673" sldId="284"/>
            <ac:spMk id="4" creationId="{B9EED172-36C0-475B-83B0-22952ABC9629}"/>
          </ac:spMkLst>
        </pc:spChg>
        <pc:spChg chg="mod">
          <ac:chgData name="R Odedra (Fortis Staff)" userId="6e8d5a39-fff4-4b86-be99-4fca3a7752a8" providerId="ADAL" clId="{D87BA571-0C3C-4142-92A3-1F88BB6E2CCF}" dt="2022-05-02T13:14:34.931" v="1921" actId="404"/>
          <ac:spMkLst>
            <pc:docMk/>
            <pc:sldMk cId="2008907673" sldId="284"/>
            <ac:spMk id="5" creationId="{B0D589CF-764C-4890-B763-AD9D42067A8F}"/>
          </ac:spMkLst>
        </pc:spChg>
        <pc:spChg chg="add del mod">
          <ac:chgData name="R Odedra (Fortis Staff)" userId="6e8d5a39-fff4-4b86-be99-4fca3a7752a8" providerId="ADAL" clId="{D87BA571-0C3C-4142-92A3-1F88BB6E2CCF}" dt="2022-05-02T13:16:29.108" v="1932" actId="478"/>
          <ac:spMkLst>
            <pc:docMk/>
            <pc:sldMk cId="2008907673" sldId="284"/>
            <ac:spMk id="7" creationId="{C5394226-E2DE-4A5B-BC0D-2524FE856FB6}"/>
          </ac:spMkLst>
        </pc:spChg>
        <pc:spChg chg="add mod">
          <ac:chgData name="R Odedra (Fortis Staff)" userId="6e8d5a39-fff4-4b86-be99-4fca3a7752a8" providerId="ADAL" clId="{D87BA571-0C3C-4142-92A3-1F88BB6E2CCF}" dt="2022-05-01T10:58:49.668" v="408"/>
          <ac:spMkLst>
            <pc:docMk/>
            <pc:sldMk cId="2008907673" sldId="284"/>
            <ac:spMk id="9" creationId="{6F3C56D5-256F-42E6-9018-EE02E8A2B109}"/>
          </ac:spMkLst>
        </pc:spChg>
        <pc:spChg chg="add mod">
          <ac:chgData name="R Odedra (Fortis Staff)" userId="6e8d5a39-fff4-4b86-be99-4fca3a7752a8" providerId="ADAL" clId="{D87BA571-0C3C-4142-92A3-1F88BB6E2CCF}" dt="2022-05-01T13:02:35.875" v="843"/>
          <ac:spMkLst>
            <pc:docMk/>
            <pc:sldMk cId="2008907673" sldId="284"/>
            <ac:spMk id="10" creationId="{2FE4E076-D226-40BE-BD59-FA1654BEAD53}"/>
          </ac:spMkLst>
        </pc:spChg>
        <pc:spChg chg="add mod">
          <ac:chgData name="R Odedra (Fortis Staff)" userId="6e8d5a39-fff4-4b86-be99-4fca3a7752a8" providerId="ADAL" clId="{D87BA571-0C3C-4142-92A3-1F88BB6E2CCF}" dt="2022-05-02T13:16:42.670" v="1939" actId="14100"/>
          <ac:spMkLst>
            <pc:docMk/>
            <pc:sldMk cId="2008907673" sldId="284"/>
            <ac:spMk id="14" creationId="{2B85640F-6CBA-4720-B7DB-62C7E61BDB8F}"/>
          </ac:spMkLst>
        </pc:spChg>
        <pc:spChg chg="del mod ord">
          <ac:chgData name="R Odedra (Fortis Staff)" userId="6e8d5a39-fff4-4b86-be99-4fca3a7752a8" providerId="ADAL" clId="{D87BA571-0C3C-4142-92A3-1F88BB6E2CCF}" dt="2022-05-02T13:16:24.424" v="1931" actId="478"/>
          <ac:spMkLst>
            <pc:docMk/>
            <pc:sldMk cId="2008907673" sldId="284"/>
            <ac:spMk id="231" creationId="{00000000-0000-0000-0000-000000000000}"/>
          </ac:spMkLst>
        </pc:spChg>
        <pc:spChg chg="del mod ord">
          <ac:chgData name="R Odedra (Fortis Staff)" userId="6e8d5a39-fff4-4b86-be99-4fca3a7752a8" providerId="ADAL" clId="{D87BA571-0C3C-4142-92A3-1F88BB6E2CCF}" dt="2022-05-01T11:34:07.947" v="529" actId="478"/>
          <ac:spMkLst>
            <pc:docMk/>
            <pc:sldMk cId="2008907673" sldId="284"/>
            <ac:spMk id="232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2:05.464" v="365" actId="478"/>
          <ac:spMkLst>
            <pc:docMk/>
            <pc:sldMk cId="2008907673" sldId="284"/>
            <ac:spMk id="233" creationId="{00000000-0000-0000-0000-000000000000}"/>
          </ac:spMkLst>
        </pc:spChg>
      </pc:sldChg>
      <pc:sldChg chg="addSp delSp modSp mod ord modClrScheme chgLayout">
        <pc:chgData name="R Odedra (Fortis Staff)" userId="6e8d5a39-fff4-4b86-be99-4fca3a7752a8" providerId="ADAL" clId="{D87BA571-0C3C-4142-92A3-1F88BB6E2CCF}" dt="2022-05-02T13:10:59.016" v="1899" actId="404"/>
        <pc:sldMkLst>
          <pc:docMk/>
          <pc:sldMk cId="4165785521" sldId="285"/>
        </pc:sldMkLst>
        <pc:spChg chg="add del mod">
          <ac:chgData name="R Odedra (Fortis Staff)" userId="6e8d5a39-fff4-4b86-be99-4fca3a7752a8" providerId="ADAL" clId="{D87BA571-0C3C-4142-92A3-1F88BB6E2CCF}" dt="2022-05-01T10:51:59.112" v="364" actId="478"/>
          <ac:spMkLst>
            <pc:docMk/>
            <pc:sldMk cId="4165785521" sldId="285"/>
            <ac:spMk id="3" creationId="{0B19A3EE-0B69-4041-9BE4-EB79E93A7240}"/>
          </ac:spMkLst>
        </pc:spChg>
        <pc:spChg chg="add del mod ord">
          <ac:chgData name="R Odedra (Fortis Staff)" userId="6e8d5a39-fff4-4b86-be99-4fca3a7752a8" providerId="ADAL" clId="{D87BA571-0C3C-4142-92A3-1F88BB6E2CCF}" dt="2022-05-01T10:59:04.514" v="411" actId="478"/>
          <ac:spMkLst>
            <pc:docMk/>
            <pc:sldMk cId="4165785521" sldId="285"/>
            <ac:spMk id="4" creationId="{7CAA5E8A-6418-4558-B7DA-6AA135425A35}"/>
          </ac:spMkLst>
        </pc:spChg>
        <pc:spChg chg="add del mod ord">
          <ac:chgData name="R Odedra (Fortis Staff)" userId="6e8d5a39-fff4-4b86-be99-4fca3a7752a8" providerId="ADAL" clId="{D87BA571-0C3C-4142-92A3-1F88BB6E2CCF}" dt="2022-05-01T10:59:01.890" v="410" actId="478"/>
          <ac:spMkLst>
            <pc:docMk/>
            <pc:sldMk cId="4165785521" sldId="285"/>
            <ac:spMk id="5" creationId="{5E2EF428-5764-4727-9FB0-F7EFA3428066}"/>
          </ac:spMkLst>
        </pc:spChg>
        <pc:spChg chg="mod">
          <ac:chgData name="R Odedra (Fortis Staff)" userId="6e8d5a39-fff4-4b86-be99-4fca3a7752a8" providerId="ADAL" clId="{D87BA571-0C3C-4142-92A3-1F88BB6E2CCF}" dt="2022-05-02T13:10:59.016" v="1899" actId="404"/>
          <ac:spMkLst>
            <pc:docMk/>
            <pc:sldMk cId="4165785521" sldId="285"/>
            <ac:spMk id="6" creationId="{454CF06F-15D8-419B-9C60-8341B1AAD5F4}"/>
          </ac:spMkLst>
        </pc:spChg>
        <pc:spChg chg="add mod">
          <ac:chgData name="R Odedra (Fortis Staff)" userId="6e8d5a39-fff4-4b86-be99-4fca3a7752a8" providerId="ADAL" clId="{D87BA571-0C3C-4142-92A3-1F88BB6E2CCF}" dt="2022-05-01T10:59:10.928" v="413" actId="20577"/>
          <ac:spMkLst>
            <pc:docMk/>
            <pc:sldMk cId="4165785521" sldId="285"/>
            <ac:spMk id="9" creationId="{03097FF0-AD98-487F-AF23-9C96857E733E}"/>
          </ac:spMkLst>
        </pc:spChg>
        <pc:spChg chg="add mod">
          <ac:chgData name="R Odedra (Fortis Staff)" userId="6e8d5a39-fff4-4b86-be99-4fca3a7752a8" providerId="ADAL" clId="{D87BA571-0C3C-4142-92A3-1F88BB6E2CCF}" dt="2022-05-01T13:19:17.679" v="908" actId="255"/>
          <ac:spMkLst>
            <pc:docMk/>
            <pc:sldMk cId="4165785521" sldId="285"/>
            <ac:spMk id="10" creationId="{676A2D41-2B0E-459A-8EAA-EC3B1159E3FD}"/>
          </ac:spMkLst>
        </pc:spChg>
        <pc:spChg chg="del mod ord">
          <ac:chgData name="R Odedra (Fortis Staff)" userId="6e8d5a39-fff4-4b86-be99-4fca3a7752a8" providerId="ADAL" clId="{D87BA571-0C3C-4142-92A3-1F88BB6E2CCF}" dt="2022-05-01T11:34:14.251" v="530" actId="478"/>
          <ac:spMkLst>
            <pc:docMk/>
            <pc:sldMk cId="4165785521" sldId="285"/>
            <ac:spMk id="239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1:58.170" v="363" actId="478"/>
          <ac:spMkLst>
            <pc:docMk/>
            <pc:sldMk cId="4165785521" sldId="285"/>
            <ac:spMk id="240" creationId="{00000000-0000-0000-0000-000000000000}"/>
          </ac:spMkLst>
        </pc:spChg>
      </pc:sldChg>
      <pc:sldChg chg="addSp delSp modSp mod ord modClrScheme chgLayout">
        <pc:chgData name="R Odedra (Fortis Staff)" userId="6e8d5a39-fff4-4b86-be99-4fca3a7752a8" providerId="ADAL" clId="{D87BA571-0C3C-4142-92A3-1F88BB6E2CCF}" dt="2022-05-02T13:11:05.168" v="1900" actId="404"/>
        <pc:sldMkLst>
          <pc:docMk/>
          <pc:sldMk cId="3712618152" sldId="286"/>
        </pc:sldMkLst>
        <pc:spChg chg="add del mod">
          <ac:chgData name="R Odedra (Fortis Staff)" userId="6e8d5a39-fff4-4b86-be99-4fca3a7752a8" providerId="ADAL" clId="{D87BA571-0C3C-4142-92A3-1F88BB6E2CCF}" dt="2022-05-01T10:52:30.720" v="370" actId="478"/>
          <ac:spMkLst>
            <pc:docMk/>
            <pc:sldMk cId="3712618152" sldId="286"/>
            <ac:spMk id="3" creationId="{1CA922C0-01C1-40EB-9B2B-98445870EF00}"/>
          </ac:spMkLst>
        </pc:spChg>
        <pc:spChg chg="add del mod ord">
          <ac:chgData name="R Odedra (Fortis Staff)" userId="6e8d5a39-fff4-4b86-be99-4fca3a7752a8" providerId="ADAL" clId="{D87BA571-0C3C-4142-92A3-1F88BB6E2CCF}" dt="2022-05-01T11:00:00.716" v="419" actId="478"/>
          <ac:spMkLst>
            <pc:docMk/>
            <pc:sldMk cId="3712618152" sldId="286"/>
            <ac:spMk id="4" creationId="{21D87143-5DDD-4982-B983-3CDF1FB3EA71}"/>
          </ac:spMkLst>
        </pc:spChg>
        <pc:spChg chg="add del mod ord">
          <ac:chgData name="R Odedra (Fortis Staff)" userId="6e8d5a39-fff4-4b86-be99-4fca3a7752a8" providerId="ADAL" clId="{D87BA571-0C3C-4142-92A3-1F88BB6E2CCF}" dt="2022-05-01T10:59:57.892" v="418" actId="478"/>
          <ac:spMkLst>
            <pc:docMk/>
            <pc:sldMk cId="3712618152" sldId="286"/>
            <ac:spMk id="5" creationId="{786DF497-B920-4900-BD77-54F7ECD90F9D}"/>
          </ac:spMkLst>
        </pc:spChg>
        <pc:spChg chg="mod">
          <ac:chgData name="R Odedra (Fortis Staff)" userId="6e8d5a39-fff4-4b86-be99-4fca3a7752a8" providerId="ADAL" clId="{D87BA571-0C3C-4142-92A3-1F88BB6E2CCF}" dt="2022-05-02T13:11:05.168" v="1900" actId="404"/>
          <ac:spMkLst>
            <pc:docMk/>
            <pc:sldMk cId="3712618152" sldId="286"/>
            <ac:spMk id="6" creationId="{F2083E5C-374C-4ADD-8A6D-0DAB5CCEEC81}"/>
          </ac:spMkLst>
        </pc:spChg>
        <pc:spChg chg="add mod">
          <ac:chgData name="R Odedra (Fortis Staff)" userId="6e8d5a39-fff4-4b86-be99-4fca3a7752a8" providerId="ADAL" clId="{D87BA571-0C3C-4142-92A3-1F88BB6E2CCF}" dt="2022-05-01T11:00:13.750" v="422" actId="20577"/>
          <ac:spMkLst>
            <pc:docMk/>
            <pc:sldMk cId="3712618152" sldId="286"/>
            <ac:spMk id="9" creationId="{50D9E3E9-2A8E-4385-A5DF-B2BD81427399}"/>
          </ac:spMkLst>
        </pc:spChg>
        <pc:spChg chg="add mod">
          <ac:chgData name="R Odedra (Fortis Staff)" userId="6e8d5a39-fff4-4b86-be99-4fca3a7752a8" providerId="ADAL" clId="{D87BA571-0C3C-4142-92A3-1F88BB6E2CCF}" dt="2022-05-01T13:19:26.020" v="909" actId="255"/>
          <ac:spMkLst>
            <pc:docMk/>
            <pc:sldMk cId="3712618152" sldId="286"/>
            <ac:spMk id="10" creationId="{B0DCCD41-B7A6-4015-9F48-532BA7E2106D}"/>
          </ac:spMkLst>
        </pc:spChg>
        <pc:spChg chg="del mod ord">
          <ac:chgData name="R Odedra (Fortis Staff)" userId="6e8d5a39-fff4-4b86-be99-4fca3a7752a8" providerId="ADAL" clId="{D87BA571-0C3C-4142-92A3-1F88BB6E2CCF}" dt="2022-05-01T11:35:11.964" v="533" actId="478"/>
          <ac:spMkLst>
            <pc:docMk/>
            <pc:sldMk cId="3712618152" sldId="286"/>
            <ac:spMk id="254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2:29.716" v="369" actId="478"/>
          <ac:spMkLst>
            <pc:docMk/>
            <pc:sldMk cId="3712618152" sldId="286"/>
            <ac:spMk id="255" creationId="{00000000-0000-0000-0000-000000000000}"/>
          </ac:spMkLst>
        </pc:spChg>
      </pc:sldChg>
      <pc:sldChg chg="addSp delSp modSp mod ord setBg modClrScheme delAnim modAnim chgLayout">
        <pc:chgData name="R Odedra (Fortis Staff)" userId="6e8d5a39-fff4-4b86-be99-4fca3a7752a8" providerId="ADAL" clId="{D87BA571-0C3C-4142-92A3-1F88BB6E2CCF}" dt="2022-05-02T13:17:21.201" v="1944" actId="478"/>
        <pc:sldMkLst>
          <pc:docMk/>
          <pc:sldMk cId="2295350659" sldId="287"/>
        </pc:sldMkLst>
        <pc:spChg chg="add del mod">
          <ac:chgData name="R Odedra (Fortis Staff)" userId="6e8d5a39-fff4-4b86-be99-4fca3a7752a8" providerId="ADAL" clId="{D87BA571-0C3C-4142-92A3-1F88BB6E2CCF}" dt="2022-05-01T10:52:36.152" v="372" actId="478"/>
          <ac:spMkLst>
            <pc:docMk/>
            <pc:sldMk cId="2295350659" sldId="287"/>
            <ac:spMk id="3" creationId="{B890CB6C-6D72-4E02-A838-0F1EECA42FA9}"/>
          </ac:spMkLst>
        </pc:spChg>
        <pc:spChg chg="add del mod ord">
          <ac:chgData name="R Odedra (Fortis Staff)" userId="6e8d5a39-fff4-4b86-be99-4fca3a7752a8" providerId="ADAL" clId="{D87BA571-0C3C-4142-92A3-1F88BB6E2CCF}" dt="2022-05-01T11:00:25.703" v="424" actId="478"/>
          <ac:spMkLst>
            <pc:docMk/>
            <pc:sldMk cId="2295350659" sldId="287"/>
            <ac:spMk id="4" creationId="{020B8524-D77B-486E-B941-265EF82D1C82}"/>
          </ac:spMkLst>
        </pc:spChg>
        <pc:spChg chg="mod">
          <ac:chgData name="R Odedra (Fortis Staff)" userId="6e8d5a39-fff4-4b86-be99-4fca3a7752a8" providerId="ADAL" clId="{D87BA571-0C3C-4142-92A3-1F88BB6E2CCF}" dt="2022-05-02T13:16:57.111" v="1940" actId="404"/>
          <ac:spMkLst>
            <pc:docMk/>
            <pc:sldMk cId="2295350659" sldId="287"/>
            <ac:spMk id="5" creationId="{2EDEB021-BE3B-4A2C-A0F7-6AE05230B765}"/>
          </ac:spMkLst>
        </pc:spChg>
        <pc:spChg chg="add del mod">
          <ac:chgData name="R Odedra (Fortis Staff)" userId="6e8d5a39-fff4-4b86-be99-4fca3a7752a8" providerId="ADAL" clId="{D87BA571-0C3C-4142-92A3-1F88BB6E2CCF}" dt="2022-05-02T13:17:21.201" v="1944" actId="478"/>
          <ac:spMkLst>
            <pc:docMk/>
            <pc:sldMk cId="2295350659" sldId="287"/>
            <ac:spMk id="7" creationId="{754344B9-2F21-47B2-9333-DA14DD282183}"/>
          </ac:spMkLst>
        </pc:spChg>
        <pc:spChg chg="add mod">
          <ac:chgData name="R Odedra (Fortis Staff)" userId="6e8d5a39-fff4-4b86-be99-4fca3a7752a8" providerId="ADAL" clId="{D87BA571-0C3C-4142-92A3-1F88BB6E2CCF}" dt="2022-05-01T11:00:29.782" v="427" actId="20577"/>
          <ac:spMkLst>
            <pc:docMk/>
            <pc:sldMk cId="2295350659" sldId="287"/>
            <ac:spMk id="9" creationId="{C647AB73-F6D4-4A45-80D2-ACA405A1A3D5}"/>
          </ac:spMkLst>
        </pc:spChg>
        <pc:spChg chg="add mod">
          <ac:chgData name="R Odedra (Fortis Staff)" userId="6e8d5a39-fff4-4b86-be99-4fca3a7752a8" providerId="ADAL" clId="{D87BA571-0C3C-4142-92A3-1F88BB6E2CCF}" dt="2022-05-01T13:02:44.641" v="845"/>
          <ac:spMkLst>
            <pc:docMk/>
            <pc:sldMk cId="2295350659" sldId="287"/>
            <ac:spMk id="10" creationId="{29100B9B-491D-4040-9975-1DC0590BA256}"/>
          </ac:spMkLst>
        </pc:spChg>
        <pc:spChg chg="add mod">
          <ac:chgData name="R Odedra (Fortis Staff)" userId="6e8d5a39-fff4-4b86-be99-4fca3a7752a8" providerId="ADAL" clId="{D87BA571-0C3C-4142-92A3-1F88BB6E2CCF}" dt="2022-05-02T13:17:17.320" v="1943"/>
          <ac:spMkLst>
            <pc:docMk/>
            <pc:sldMk cId="2295350659" sldId="287"/>
            <ac:spMk id="14" creationId="{5192226D-B3D4-486E-B14F-2CF7F588A59A}"/>
          </ac:spMkLst>
        </pc:spChg>
        <pc:spChg chg="del mod ord">
          <ac:chgData name="R Odedra (Fortis Staff)" userId="6e8d5a39-fff4-4b86-be99-4fca3a7752a8" providerId="ADAL" clId="{D87BA571-0C3C-4142-92A3-1F88BB6E2CCF}" dt="2022-05-02T13:17:15.614" v="1942" actId="478"/>
          <ac:spMkLst>
            <pc:docMk/>
            <pc:sldMk cId="2295350659" sldId="287"/>
            <ac:spMk id="261" creationId="{00000000-0000-0000-0000-000000000000}"/>
          </ac:spMkLst>
        </pc:spChg>
        <pc:spChg chg="del mod ord">
          <ac:chgData name="R Odedra (Fortis Staff)" userId="6e8d5a39-fff4-4b86-be99-4fca3a7752a8" providerId="ADAL" clId="{D87BA571-0C3C-4142-92A3-1F88BB6E2CCF}" dt="2022-05-01T11:31:52.005" v="527" actId="478"/>
          <ac:spMkLst>
            <pc:docMk/>
            <pc:sldMk cId="2295350659" sldId="287"/>
            <ac:spMk id="262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2:35.333" v="371" actId="478"/>
          <ac:spMkLst>
            <pc:docMk/>
            <pc:sldMk cId="2295350659" sldId="287"/>
            <ac:spMk id="263" creationId="{00000000-0000-0000-0000-000000000000}"/>
          </ac:spMkLst>
        </pc:spChg>
      </pc:sldChg>
      <pc:sldChg chg="addSp delSp modSp mod ord modClrScheme chgLayout">
        <pc:chgData name="R Odedra (Fortis Staff)" userId="6e8d5a39-fff4-4b86-be99-4fca3a7752a8" providerId="ADAL" clId="{D87BA571-0C3C-4142-92A3-1F88BB6E2CCF}" dt="2022-05-02T13:11:23.186" v="1903" actId="404"/>
        <pc:sldMkLst>
          <pc:docMk/>
          <pc:sldMk cId="3034397252" sldId="288"/>
        </pc:sldMkLst>
        <pc:spChg chg="add del mod">
          <ac:chgData name="R Odedra (Fortis Staff)" userId="6e8d5a39-fff4-4b86-be99-4fca3a7752a8" providerId="ADAL" clId="{D87BA571-0C3C-4142-92A3-1F88BB6E2CCF}" dt="2022-05-01T10:52:45.187" v="374" actId="478"/>
          <ac:spMkLst>
            <pc:docMk/>
            <pc:sldMk cId="3034397252" sldId="288"/>
            <ac:spMk id="3" creationId="{A8F120C2-7EDE-4619-A5D8-12395C7168AB}"/>
          </ac:spMkLst>
        </pc:spChg>
        <pc:spChg chg="add del mod ord">
          <ac:chgData name="R Odedra (Fortis Staff)" userId="6e8d5a39-fff4-4b86-be99-4fca3a7752a8" providerId="ADAL" clId="{D87BA571-0C3C-4142-92A3-1F88BB6E2CCF}" dt="2022-05-01T11:01:07.052" v="430" actId="478"/>
          <ac:spMkLst>
            <pc:docMk/>
            <pc:sldMk cId="3034397252" sldId="288"/>
            <ac:spMk id="4" creationId="{20FA509C-7619-4D22-961F-E02AD22FF93D}"/>
          </ac:spMkLst>
        </pc:spChg>
        <pc:spChg chg="add del mod ord">
          <ac:chgData name="R Odedra (Fortis Staff)" userId="6e8d5a39-fff4-4b86-be99-4fca3a7752a8" providerId="ADAL" clId="{D87BA571-0C3C-4142-92A3-1F88BB6E2CCF}" dt="2022-05-01T11:01:04.960" v="429" actId="478"/>
          <ac:spMkLst>
            <pc:docMk/>
            <pc:sldMk cId="3034397252" sldId="288"/>
            <ac:spMk id="5" creationId="{CAD950F3-4B65-44D4-99D4-9B86182E1C34}"/>
          </ac:spMkLst>
        </pc:spChg>
        <pc:spChg chg="mod">
          <ac:chgData name="R Odedra (Fortis Staff)" userId="6e8d5a39-fff4-4b86-be99-4fca3a7752a8" providerId="ADAL" clId="{D87BA571-0C3C-4142-92A3-1F88BB6E2CCF}" dt="2022-05-02T13:11:23.186" v="1903" actId="404"/>
          <ac:spMkLst>
            <pc:docMk/>
            <pc:sldMk cId="3034397252" sldId="288"/>
            <ac:spMk id="6" creationId="{2344B9A4-5786-4D46-9C7D-B6809F312DC7}"/>
          </ac:spMkLst>
        </pc:spChg>
        <pc:spChg chg="add mod">
          <ac:chgData name="R Odedra (Fortis Staff)" userId="6e8d5a39-fff4-4b86-be99-4fca3a7752a8" providerId="ADAL" clId="{D87BA571-0C3C-4142-92A3-1F88BB6E2CCF}" dt="2022-05-01T11:01:11.142" v="432" actId="20577"/>
          <ac:spMkLst>
            <pc:docMk/>
            <pc:sldMk cId="3034397252" sldId="288"/>
            <ac:spMk id="9" creationId="{5C518647-7F54-43E5-AE27-F97634C0E999}"/>
          </ac:spMkLst>
        </pc:spChg>
        <pc:spChg chg="add mod">
          <ac:chgData name="R Odedra (Fortis Staff)" userId="6e8d5a39-fff4-4b86-be99-4fca3a7752a8" providerId="ADAL" clId="{D87BA571-0C3C-4142-92A3-1F88BB6E2CCF}" dt="2022-05-01T13:19:34.717" v="910" actId="255"/>
          <ac:spMkLst>
            <pc:docMk/>
            <pc:sldMk cId="3034397252" sldId="288"/>
            <ac:spMk id="10" creationId="{213C7FD3-B5D1-4876-8F5C-E3A1AAB3FDCD}"/>
          </ac:spMkLst>
        </pc:spChg>
        <pc:spChg chg="del mod ord">
          <ac:chgData name="R Odedra (Fortis Staff)" userId="6e8d5a39-fff4-4b86-be99-4fca3a7752a8" providerId="ADAL" clId="{D87BA571-0C3C-4142-92A3-1F88BB6E2CCF}" dt="2022-05-01T11:04:14.865" v="448" actId="478"/>
          <ac:spMkLst>
            <pc:docMk/>
            <pc:sldMk cId="3034397252" sldId="288"/>
            <ac:spMk id="269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2:41.835" v="373" actId="478"/>
          <ac:spMkLst>
            <pc:docMk/>
            <pc:sldMk cId="3034397252" sldId="288"/>
            <ac:spMk id="270" creationId="{00000000-0000-0000-0000-000000000000}"/>
          </ac:spMkLst>
        </pc:spChg>
      </pc:sldChg>
      <pc:sldChg chg="addSp delSp modSp del mod modClrScheme chgLayout">
        <pc:chgData name="R Odedra (Fortis Staff)" userId="6e8d5a39-fff4-4b86-be99-4fca3a7752a8" providerId="ADAL" clId="{D87BA571-0C3C-4142-92A3-1F88BB6E2CCF}" dt="2022-05-01T13:16:05.222" v="893" actId="47"/>
        <pc:sldMkLst>
          <pc:docMk/>
          <pc:sldMk cId="455521407" sldId="289"/>
        </pc:sldMkLst>
        <pc:spChg chg="add del mod">
          <ac:chgData name="R Odedra (Fortis Staff)" userId="6e8d5a39-fff4-4b86-be99-4fca3a7752a8" providerId="ADAL" clId="{D87BA571-0C3C-4142-92A3-1F88BB6E2CCF}" dt="2022-05-01T10:52:53.776" v="376" actId="478"/>
          <ac:spMkLst>
            <pc:docMk/>
            <pc:sldMk cId="455521407" sldId="289"/>
            <ac:spMk id="3" creationId="{D9E13086-1811-4EE9-934A-212BE3657A0D}"/>
          </ac:spMkLst>
        </pc:spChg>
        <pc:spChg chg="add del mod ord">
          <ac:chgData name="R Odedra (Fortis Staff)" userId="6e8d5a39-fff4-4b86-be99-4fca3a7752a8" providerId="ADAL" clId="{D87BA571-0C3C-4142-92A3-1F88BB6E2CCF}" dt="2022-05-01T11:01:19.516" v="434" actId="478"/>
          <ac:spMkLst>
            <pc:docMk/>
            <pc:sldMk cId="455521407" sldId="289"/>
            <ac:spMk id="4" creationId="{369FFB3F-86D9-4F31-A7C7-B2157734EBA5}"/>
          </ac:spMkLst>
        </pc:spChg>
        <pc:spChg chg="add mod">
          <ac:chgData name="R Odedra (Fortis Staff)" userId="6e8d5a39-fff4-4b86-be99-4fca3a7752a8" providerId="ADAL" clId="{D87BA571-0C3C-4142-92A3-1F88BB6E2CCF}" dt="2022-05-01T11:01:25.881" v="436" actId="20577"/>
          <ac:spMkLst>
            <pc:docMk/>
            <pc:sldMk cId="455521407" sldId="289"/>
            <ac:spMk id="9" creationId="{4F3AFCD0-B434-4545-A89A-0DF89F8C3828}"/>
          </ac:spMkLst>
        </pc:spChg>
        <pc:spChg chg="add mod">
          <ac:chgData name="R Odedra (Fortis Staff)" userId="6e8d5a39-fff4-4b86-be99-4fca3a7752a8" providerId="ADAL" clId="{D87BA571-0C3C-4142-92A3-1F88BB6E2CCF}" dt="2022-05-01T13:02:58.688" v="846"/>
          <ac:spMkLst>
            <pc:docMk/>
            <pc:sldMk cId="455521407" sldId="289"/>
            <ac:spMk id="11" creationId="{8953C799-931C-4CB5-BF59-EB621D19D99B}"/>
          </ac:spMkLst>
        </pc:spChg>
        <pc:spChg chg="mod ord">
          <ac:chgData name="R Odedra (Fortis Staff)" userId="6e8d5a39-fff4-4b86-be99-4fca3a7752a8" providerId="ADAL" clId="{D87BA571-0C3C-4142-92A3-1F88BB6E2CCF}" dt="2022-05-01T11:03:53.104" v="445" actId="1076"/>
          <ac:spMkLst>
            <pc:docMk/>
            <pc:sldMk cId="455521407" sldId="289"/>
            <ac:spMk id="276" creationId="{00000000-0000-0000-0000-000000000000}"/>
          </ac:spMkLst>
        </pc:spChg>
        <pc:spChg chg="del mod ord">
          <ac:chgData name="R Odedra (Fortis Staff)" userId="6e8d5a39-fff4-4b86-be99-4fca3a7752a8" providerId="ADAL" clId="{D87BA571-0C3C-4142-92A3-1F88BB6E2CCF}" dt="2022-05-01T11:04:07.202" v="447" actId="478"/>
          <ac:spMkLst>
            <pc:docMk/>
            <pc:sldMk cId="455521407" sldId="289"/>
            <ac:spMk id="277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2:51.814" v="375" actId="478"/>
          <ac:spMkLst>
            <pc:docMk/>
            <pc:sldMk cId="455521407" sldId="289"/>
            <ac:spMk id="278" creationId="{00000000-0000-0000-0000-000000000000}"/>
          </ac:spMkLst>
        </pc:spChg>
        <pc:picChg chg="add mod">
          <ac:chgData name="R Odedra (Fortis Staff)" userId="6e8d5a39-fff4-4b86-be99-4fca3a7752a8" providerId="ADAL" clId="{D87BA571-0C3C-4142-92A3-1F88BB6E2CCF}" dt="2022-05-01T12:43:22.706" v="836"/>
          <ac:picMkLst>
            <pc:docMk/>
            <pc:sldMk cId="455521407" sldId="289"/>
            <ac:picMk id="10" creationId="{3CD4074D-D616-4A86-89EF-EB9A945BF1CD}"/>
          </ac:picMkLst>
        </pc:picChg>
        <pc:picChg chg="del">
          <ac:chgData name="R Odedra (Fortis Staff)" userId="6e8d5a39-fff4-4b86-be99-4fca3a7752a8" providerId="ADAL" clId="{D87BA571-0C3C-4142-92A3-1F88BB6E2CCF}" dt="2022-05-01T12:43:17.766" v="835" actId="478"/>
          <ac:picMkLst>
            <pc:docMk/>
            <pc:sldMk cId="455521407" sldId="289"/>
            <ac:picMk id="279" creationId="{00000000-0000-0000-0000-000000000000}"/>
          </ac:picMkLst>
        </pc:picChg>
      </pc:sldChg>
      <pc:sldChg chg="addSp delSp modSp mod ord modClrScheme chgLayout">
        <pc:chgData name="R Odedra (Fortis Staff)" userId="6e8d5a39-fff4-4b86-be99-4fca3a7752a8" providerId="ADAL" clId="{D87BA571-0C3C-4142-92A3-1F88BB6E2CCF}" dt="2022-05-02T13:12:22.250" v="1908" actId="404"/>
        <pc:sldMkLst>
          <pc:docMk/>
          <pc:sldMk cId="762284421" sldId="290"/>
        </pc:sldMkLst>
        <pc:spChg chg="add del mod">
          <ac:chgData name="R Odedra (Fortis Staff)" userId="6e8d5a39-fff4-4b86-be99-4fca3a7752a8" providerId="ADAL" clId="{D87BA571-0C3C-4142-92A3-1F88BB6E2CCF}" dt="2022-05-01T10:53:03.083" v="378" actId="478"/>
          <ac:spMkLst>
            <pc:docMk/>
            <pc:sldMk cId="762284421" sldId="290"/>
            <ac:spMk id="3" creationId="{56E9C626-BA59-4CFE-B31A-335FCA6B89AB}"/>
          </ac:spMkLst>
        </pc:spChg>
        <pc:spChg chg="add del mod ord">
          <ac:chgData name="R Odedra (Fortis Staff)" userId="6e8d5a39-fff4-4b86-be99-4fca3a7752a8" providerId="ADAL" clId="{D87BA571-0C3C-4142-92A3-1F88BB6E2CCF}" dt="2022-05-02T13:11:47.446" v="1905" actId="478"/>
          <ac:spMkLst>
            <pc:docMk/>
            <pc:sldMk cId="762284421" sldId="290"/>
            <ac:spMk id="4" creationId="{88244B88-E26E-472C-99EB-046901C7AD8F}"/>
          </ac:spMkLst>
        </pc:spChg>
        <pc:spChg chg="mod">
          <ac:chgData name="R Odedra (Fortis Staff)" userId="6e8d5a39-fff4-4b86-be99-4fca3a7752a8" providerId="ADAL" clId="{D87BA571-0C3C-4142-92A3-1F88BB6E2CCF}" dt="2022-05-02T13:12:22.250" v="1908" actId="404"/>
          <ac:spMkLst>
            <pc:docMk/>
            <pc:sldMk cId="762284421" sldId="290"/>
            <ac:spMk id="5" creationId="{60E7B454-1989-41FE-AE81-D29496EEFB39}"/>
          </ac:spMkLst>
        </pc:spChg>
        <pc:spChg chg="mod ord">
          <ac:chgData name="R Odedra (Fortis Staff)" userId="6e8d5a39-fff4-4b86-be99-4fca3a7752a8" providerId="ADAL" clId="{D87BA571-0C3C-4142-92A3-1F88BB6E2CCF}" dt="2022-05-02T13:12:03.051" v="1907" actId="255"/>
          <ac:spMkLst>
            <pc:docMk/>
            <pc:sldMk cId="762284421" sldId="290"/>
            <ac:spMk id="284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1:31:26.992" v="526" actId="478"/>
          <ac:spMkLst>
            <pc:docMk/>
            <pc:sldMk cId="762284421" sldId="290"/>
            <ac:spMk id="285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3:02.149" v="377" actId="478"/>
          <ac:spMkLst>
            <pc:docMk/>
            <pc:sldMk cId="762284421" sldId="290"/>
            <ac:spMk id="286" creationId="{00000000-0000-0000-0000-000000000000}"/>
          </ac:spMkLst>
        </pc:spChg>
      </pc:sldChg>
      <pc:sldChg chg="addSp delSp modSp mod ord modClrScheme chgLayout">
        <pc:chgData name="R Odedra (Fortis Staff)" userId="6e8d5a39-fff4-4b86-be99-4fca3a7752a8" providerId="ADAL" clId="{D87BA571-0C3C-4142-92A3-1F88BB6E2CCF}" dt="2022-05-02T13:12:38.511" v="1909" actId="404"/>
        <pc:sldMkLst>
          <pc:docMk/>
          <pc:sldMk cId="0" sldId="291"/>
        </pc:sldMkLst>
        <pc:spChg chg="add del mod">
          <ac:chgData name="R Odedra (Fortis Staff)" userId="6e8d5a39-fff4-4b86-be99-4fca3a7752a8" providerId="ADAL" clId="{D87BA571-0C3C-4142-92A3-1F88BB6E2CCF}" dt="2022-05-01T10:53:14.407" v="380" actId="478"/>
          <ac:spMkLst>
            <pc:docMk/>
            <pc:sldMk cId="0" sldId="291"/>
            <ac:spMk id="3" creationId="{48F583CF-CCAA-4E0C-97A4-7871BBDF8029}"/>
          </ac:spMkLst>
        </pc:spChg>
        <pc:spChg chg="add del mod ord">
          <ac:chgData name="R Odedra (Fortis Staff)" userId="6e8d5a39-fff4-4b86-be99-4fca3a7752a8" providerId="ADAL" clId="{D87BA571-0C3C-4142-92A3-1F88BB6E2CCF}" dt="2022-05-01T11:15:37.472" v="465" actId="478"/>
          <ac:spMkLst>
            <pc:docMk/>
            <pc:sldMk cId="0" sldId="291"/>
            <ac:spMk id="4" creationId="{FCCEE248-F155-4733-AEE6-529537272D7F}"/>
          </ac:spMkLst>
        </pc:spChg>
        <pc:spChg chg="add del mod ord">
          <ac:chgData name="R Odedra (Fortis Staff)" userId="6e8d5a39-fff4-4b86-be99-4fca3a7752a8" providerId="ADAL" clId="{D87BA571-0C3C-4142-92A3-1F88BB6E2CCF}" dt="2022-05-01T11:15:34.229" v="464" actId="478"/>
          <ac:spMkLst>
            <pc:docMk/>
            <pc:sldMk cId="0" sldId="291"/>
            <ac:spMk id="5" creationId="{71E205B1-F7E3-4559-B06A-FE35E13B61FA}"/>
          </ac:spMkLst>
        </pc:spChg>
        <pc:spChg chg="mod">
          <ac:chgData name="R Odedra (Fortis Staff)" userId="6e8d5a39-fff4-4b86-be99-4fca3a7752a8" providerId="ADAL" clId="{D87BA571-0C3C-4142-92A3-1F88BB6E2CCF}" dt="2022-05-02T13:12:38.511" v="1909" actId="404"/>
          <ac:spMkLst>
            <pc:docMk/>
            <pc:sldMk cId="0" sldId="291"/>
            <ac:spMk id="7" creationId="{0770C4A1-AE73-4570-AAFE-810E6064384B}"/>
          </ac:spMkLst>
        </pc:spChg>
        <pc:spChg chg="add mod">
          <ac:chgData name="R Odedra (Fortis Staff)" userId="6e8d5a39-fff4-4b86-be99-4fca3a7752a8" providerId="ADAL" clId="{D87BA571-0C3C-4142-92A3-1F88BB6E2CCF}" dt="2022-05-01T11:22:34.973" v="518" actId="20577"/>
          <ac:spMkLst>
            <pc:docMk/>
            <pc:sldMk cId="0" sldId="291"/>
            <ac:spMk id="9" creationId="{E58D8C00-8826-4BAB-B595-F2929F99128A}"/>
          </ac:spMkLst>
        </pc:spChg>
        <pc:spChg chg="add del mod">
          <ac:chgData name="R Odedra (Fortis Staff)" userId="6e8d5a39-fff4-4b86-be99-4fca3a7752a8" providerId="ADAL" clId="{D87BA571-0C3C-4142-92A3-1F88BB6E2CCF}" dt="2022-05-01T11:22:32.479" v="517" actId="478"/>
          <ac:spMkLst>
            <pc:docMk/>
            <pc:sldMk cId="0" sldId="291"/>
            <ac:spMk id="10" creationId="{82FF7B35-17D9-422B-84C9-6D09848CEDE8}"/>
          </ac:spMkLst>
        </pc:spChg>
        <pc:spChg chg="add mod">
          <ac:chgData name="R Odedra (Fortis Staff)" userId="6e8d5a39-fff4-4b86-be99-4fca3a7752a8" providerId="ADAL" clId="{D87BA571-0C3C-4142-92A3-1F88BB6E2CCF}" dt="2022-05-01T12:41:26.592" v="829" actId="1076"/>
          <ac:spMkLst>
            <pc:docMk/>
            <pc:sldMk cId="0" sldId="291"/>
            <ac:spMk id="13" creationId="{53AB759A-DF31-40C8-8A99-67F930E78608}"/>
          </ac:spMkLst>
        </pc:spChg>
        <pc:spChg chg="add del mod ord">
          <ac:chgData name="R Odedra (Fortis Staff)" userId="6e8d5a39-fff4-4b86-be99-4fca3a7752a8" providerId="ADAL" clId="{D87BA571-0C3C-4142-92A3-1F88BB6E2CCF}" dt="2022-05-01T11:16:27.380" v="476" actId="478"/>
          <ac:spMkLst>
            <pc:docMk/>
            <pc:sldMk cId="0" sldId="291"/>
            <ac:spMk id="291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3:13.311" v="379" actId="478"/>
          <ac:spMkLst>
            <pc:docMk/>
            <pc:sldMk cId="0" sldId="291"/>
            <ac:spMk id="292" creationId="{00000000-0000-0000-0000-000000000000}"/>
          </ac:spMkLst>
        </pc:spChg>
        <pc:picChg chg="add mod">
          <ac:chgData name="R Odedra (Fortis Staff)" userId="6e8d5a39-fff4-4b86-be99-4fca3a7752a8" providerId="ADAL" clId="{D87BA571-0C3C-4142-92A3-1F88BB6E2CCF}" dt="2022-05-01T12:36:28.036" v="815" actId="1076"/>
          <ac:picMkLst>
            <pc:docMk/>
            <pc:sldMk cId="0" sldId="291"/>
            <ac:picMk id="11" creationId="{ACFD53DD-0E05-4C7B-A288-8CC165CC155A}"/>
          </ac:picMkLst>
        </pc:picChg>
        <pc:picChg chg="del">
          <ac:chgData name="R Odedra (Fortis Staff)" userId="6e8d5a39-fff4-4b86-be99-4fca3a7752a8" providerId="ADAL" clId="{D87BA571-0C3C-4142-92A3-1F88BB6E2CCF}" dt="2022-05-01T12:36:08.428" v="813" actId="478"/>
          <ac:picMkLst>
            <pc:docMk/>
            <pc:sldMk cId="0" sldId="291"/>
            <ac:picMk id="293" creationId="{00000000-0000-0000-0000-000000000000}"/>
          </ac:picMkLst>
        </pc:picChg>
      </pc:sldChg>
      <pc:sldChg chg="addSp delSp modSp del mod modClrScheme chgLayout">
        <pc:chgData name="R Odedra (Fortis Staff)" userId="6e8d5a39-fff4-4b86-be99-4fca3a7752a8" providerId="ADAL" clId="{D87BA571-0C3C-4142-92A3-1F88BB6E2CCF}" dt="2022-05-01T13:16:06.499" v="894" actId="47"/>
        <pc:sldMkLst>
          <pc:docMk/>
          <pc:sldMk cId="0" sldId="292"/>
        </pc:sldMkLst>
        <pc:spChg chg="add del mod">
          <ac:chgData name="R Odedra (Fortis Staff)" userId="6e8d5a39-fff4-4b86-be99-4fca3a7752a8" providerId="ADAL" clId="{D87BA571-0C3C-4142-92A3-1F88BB6E2CCF}" dt="2022-05-01T10:53:22.133" v="382" actId="478"/>
          <ac:spMkLst>
            <pc:docMk/>
            <pc:sldMk cId="0" sldId="292"/>
            <ac:spMk id="3" creationId="{A660A20A-595D-4ACA-8771-BAD3B1B0ADCD}"/>
          </ac:spMkLst>
        </pc:spChg>
        <pc:spChg chg="add del mod ord">
          <ac:chgData name="R Odedra (Fortis Staff)" userId="6e8d5a39-fff4-4b86-be99-4fca3a7752a8" providerId="ADAL" clId="{D87BA571-0C3C-4142-92A3-1F88BB6E2CCF}" dt="2022-05-01T11:15:47.216" v="467" actId="478"/>
          <ac:spMkLst>
            <pc:docMk/>
            <pc:sldMk cId="0" sldId="292"/>
            <ac:spMk id="4" creationId="{EA528E34-BAD2-43A4-A595-6FD8F9EB5776}"/>
          </ac:spMkLst>
        </pc:spChg>
        <pc:spChg chg="add mod">
          <ac:chgData name="R Odedra (Fortis Staff)" userId="6e8d5a39-fff4-4b86-be99-4fca3a7752a8" providerId="ADAL" clId="{D87BA571-0C3C-4142-92A3-1F88BB6E2CCF}" dt="2022-05-01T11:22:40.562" v="519" actId="20577"/>
          <ac:spMkLst>
            <pc:docMk/>
            <pc:sldMk cId="0" sldId="292"/>
            <ac:spMk id="9" creationId="{DA6FC1DF-F3CC-48DD-912C-02BCEF5098A6}"/>
          </ac:spMkLst>
        </pc:spChg>
        <pc:spChg chg="mod ord">
          <ac:chgData name="R Odedra (Fortis Staff)" userId="6e8d5a39-fff4-4b86-be99-4fca3a7752a8" providerId="ADAL" clId="{D87BA571-0C3C-4142-92A3-1F88BB6E2CCF}" dt="2022-05-01T12:36:56.678" v="820" actId="122"/>
          <ac:spMkLst>
            <pc:docMk/>
            <pc:sldMk cId="0" sldId="292"/>
            <ac:spMk id="298" creationId="{00000000-0000-0000-0000-000000000000}"/>
          </ac:spMkLst>
        </pc:spChg>
        <pc:spChg chg="del mod ord">
          <ac:chgData name="R Odedra (Fortis Staff)" userId="6e8d5a39-fff4-4b86-be99-4fca3a7752a8" providerId="ADAL" clId="{D87BA571-0C3C-4142-92A3-1F88BB6E2CCF}" dt="2022-05-01T11:16:15.201" v="473" actId="478"/>
          <ac:spMkLst>
            <pc:docMk/>
            <pc:sldMk cId="0" sldId="292"/>
            <ac:spMk id="299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3:21.337" v="381" actId="478"/>
          <ac:spMkLst>
            <pc:docMk/>
            <pc:sldMk cId="0" sldId="292"/>
            <ac:spMk id="300" creationId="{00000000-0000-0000-0000-000000000000}"/>
          </ac:spMkLst>
        </pc:spChg>
        <pc:picChg chg="add mod">
          <ac:chgData name="R Odedra (Fortis Staff)" userId="6e8d5a39-fff4-4b86-be99-4fca3a7752a8" providerId="ADAL" clId="{D87BA571-0C3C-4142-92A3-1F88BB6E2CCF}" dt="2022-05-01T12:36:43.172" v="817"/>
          <ac:picMkLst>
            <pc:docMk/>
            <pc:sldMk cId="0" sldId="292"/>
            <ac:picMk id="10" creationId="{32748971-C7A9-443A-8C23-BEA179DDA7C9}"/>
          </ac:picMkLst>
        </pc:picChg>
        <pc:picChg chg="del">
          <ac:chgData name="R Odedra (Fortis Staff)" userId="6e8d5a39-fff4-4b86-be99-4fca3a7752a8" providerId="ADAL" clId="{D87BA571-0C3C-4142-92A3-1F88BB6E2CCF}" dt="2022-05-01T12:36:42.324" v="816" actId="478"/>
          <ac:picMkLst>
            <pc:docMk/>
            <pc:sldMk cId="0" sldId="292"/>
            <ac:picMk id="301" creationId="{00000000-0000-0000-0000-000000000000}"/>
          </ac:picMkLst>
        </pc:picChg>
      </pc:sldChg>
      <pc:sldChg chg="addSp delSp modSp mod ord modClrScheme chgLayout">
        <pc:chgData name="R Odedra (Fortis Staff)" userId="6e8d5a39-fff4-4b86-be99-4fca3a7752a8" providerId="ADAL" clId="{D87BA571-0C3C-4142-92A3-1F88BB6E2CCF}" dt="2022-05-02T13:13:04.366" v="1910" actId="404"/>
        <pc:sldMkLst>
          <pc:docMk/>
          <pc:sldMk cId="2115149960" sldId="293"/>
        </pc:sldMkLst>
        <pc:spChg chg="add del mod">
          <ac:chgData name="R Odedra (Fortis Staff)" userId="6e8d5a39-fff4-4b86-be99-4fca3a7752a8" providerId="ADAL" clId="{D87BA571-0C3C-4142-92A3-1F88BB6E2CCF}" dt="2022-05-01T10:53:29.173" v="384" actId="478"/>
          <ac:spMkLst>
            <pc:docMk/>
            <pc:sldMk cId="2115149960" sldId="293"/>
            <ac:spMk id="3" creationId="{2B461605-4B02-42E7-93D0-2FF5C8B1D506}"/>
          </ac:spMkLst>
        </pc:spChg>
        <pc:spChg chg="add del mod ord">
          <ac:chgData name="R Odedra (Fortis Staff)" userId="6e8d5a39-fff4-4b86-be99-4fca3a7752a8" providerId="ADAL" clId="{D87BA571-0C3C-4142-92A3-1F88BB6E2CCF}" dt="2022-05-01T11:16:36.897" v="478" actId="478"/>
          <ac:spMkLst>
            <pc:docMk/>
            <pc:sldMk cId="2115149960" sldId="293"/>
            <ac:spMk id="4" creationId="{7D7F40CB-96C9-42DE-B63F-44C69D12D075}"/>
          </ac:spMkLst>
        </pc:spChg>
        <pc:spChg chg="add del mod ord">
          <ac:chgData name="R Odedra (Fortis Staff)" userId="6e8d5a39-fff4-4b86-be99-4fca3a7752a8" providerId="ADAL" clId="{D87BA571-0C3C-4142-92A3-1F88BB6E2CCF}" dt="2022-05-01T11:16:39.399" v="479" actId="478"/>
          <ac:spMkLst>
            <pc:docMk/>
            <pc:sldMk cId="2115149960" sldId="293"/>
            <ac:spMk id="5" creationId="{70EDF560-F336-4ACE-9452-C2FF3264A5DB}"/>
          </ac:spMkLst>
        </pc:spChg>
        <pc:spChg chg="mod">
          <ac:chgData name="R Odedra (Fortis Staff)" userId="6e8d5a39-fff4-4b86-be99-4fca3a7752a8" providerId="ADAL" clId="{D87BA571-0C3C-4142-92A3-1F88BB6E2CCF}" dt="2022-05-02T13:13:04.366" v="1910" actId="404"/>
          <ac:spMkLst>
            <pc:docMk/>
            <pc:sldMk cId="2115149960" sldId="293"/>
            <ac:spMk id="6" creationId="{64AA06E9-14C6-44EE-BDE0-5E5268752A83}"/>
          </ac:spMkLst>
        </pc:spChg>
        <pc:spChg chg="add mod">
          <ac:chgData name="R Odedra (Fortis Staff)" userId="6e8d5a39-fff4-4b86-be99-4fca3a7752a8" providerId="ADAL" clId="{D87BA571-0C3C-4142-92A3-1F88BB6E2CCF}" dt="2022-05-01T11:22:53.992" v="520" actId="20577"/>
          <ac:spMkLst>
            <pc:docMk/>
            <pc:sldMk cId="2115149960" sldId="293"/>
            <ac:spMk id="9" creationId="{E82E7F92-25C2-4D26-BA18-C43AB02A80D7}"/>
          </ac:spMkLst>
        </pc:spChg>
        <pc:spChg chg="add mod">
          <ac:chgData name="R Odedra (Fortis Staff)" userId="6e8d5a39-fff4-4b86-be99-4fca3a7752a8" providerId="ADAL" clId="{D87BA571-0C3C-4142-92A3-1F88BB6E2CCF}" dt="2022-05-01T12:41:38.440" v="830"/>
          <ac:spMkLst>
            <pc:docMk/>
            <pc:sldMk cId="2115149960" sldId="293"/>
            <ac:spMk id="10" creationId="{493ED284-122A-4B79-BF16-6DEBA41988D4}"/>
          </ac:spMkLst>
        </pc:spChg>
        <pc:spChg chg="del mod ord">
          <ac:chgData name="R Odedra (Fortis Staff)" userId="6e8d5a39-fff4-4b86-be99-4fca3a7752a8" providerId="ADAL" clId="{D87BA571-0C3C-4142-92A3-1F88BB6E2CCF}" dt="2022-05-01T11:17:25.275" v="486" actId="478"/>
          <ac:spMkLst>
            <pc:docMk/>
            <pc:sldMk cId="2115149960" sldId="293"/>
            <ac:spMk id="306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3:28.319" v="383" actId="478"/>
          <ac:spMkLst>
            <pc:docMk/>
            <pc:sldMk cId="2115149960" sldId="293"/>
            <ac:spMk id="307" creationId="{00000000-0000-0000-0000-000000000000}"/>
          </ac:spMkLst>
        </pc:spChg>
        <pc:picChg chg="add mod">
          <ac:chgData name="R Odedra (Fortis Staff)" userId="6e8d5a39-fff4-4b86-be99-4fca3a7752a8" providerId="ADAL" clId="{D87BA571-0C3C-4142-92A3-1F88BB6E2CCF}" dt="2022-05-01T12:42:18.459" v="834" actId="1076"/>
          <ac:picMkLst>
            <pc:docMk/>
            <pc:sldMk cId="2115149960" sldId="293"/>
            <ac:picMk id="11" creationId="{9F372711-E19F-43A4-89DC-6097EB6C3722}"/>
          </ac:picMkLst>
        </pc:picChg>
        <pc:picChg chg="del">
          <ac:chgData name="R Odedra (Fortis Staff)" userId="6e8d5a39-fff4-4b86-be99-4fca3a7752a8" providerId="ADAL" clId="{D87BA571-0C3C-4142-92A3-1F88BB6E2CCF}" dt="2022-05-01T12:42:13.240" v="832" actId="478"/>
          <ac:picMkLst>
            <pc:docMk/>
            <pc:sldMk cId="2115149960" sldId="293"/>
            <ac:picMk id="308" creationId="{00000000-0000-0000-0000-000000000000}"/>
          </ac:picMkLst>
        </pc:picChg>
      </pc:sldChg>
      <pc:sldChg chg="addSp delSp modSp del mod modClrScheme chgLayout">
        <pc:chgData name="R Odedra (Fortis Staff)" userId="6e8d5a39-fff4-4b86-be99-4fca3a7752a8" providerId="ADAL" clId="{D87BA571-0C3C-4142-92A3-1F88BB6E2CCF}" dt="2022-05-01T13:16:07.712" v="895" actId="47"/>
        <pc:sldMkLst>
          <pc:docMk/>
          <pc:sldMk cId="0" sldId="294"/>
        </pc:sldMkLst>
        <pc:spChg chg="add del mod">
          <ac:chgData name="R Odedra (Fortis Staff)" userId="6e8d5a39-fff4-4b86-be99-4fca3a7752a8" providerId="ADAL" clId="{D87BA571-0C3C-4142-92A3-1F88BB6E2CCF}" dt="2022-05-01T10:53:39.201" v="386" actId="478"/>
          <ac:spMkLst>
            <pc:docMk/>
            <pc:sldMk cId="0" sldId="294"/>
            <ac:spMk id="3" creationId="{7F06420C-DF8C-4E0B-9847-19AD1F9FF13E}"/>
          </ac:spMkLst>
        </pc:spChg>
        <pc:spChg chg="add del mod ord">
          <ac:chgData name="R Odedra (Fortis Staff)" userId="6e8d5a39-fff4-4b86-be99-4fca3a7752a8" providerId="ADAL" clId="{D87BA571-0C3C-4142-92A3-1F88BB6E2CCF}" dt="2022-05-01T11:17:30.546" v="487" actId="478"/>
          <ac:spMkLst>
            <pc:docMk/>
            <pc:sldMk cId="0" sldId="294"/>
            <ac:spMk id="4" creationId="{CE221843-A9DB-4EE1-A850-90A2CDB6D8C0}"/>
          </ac:spMkLst>
        </pc:spChg>
        <pc:spChg chg="add mod">
          <ac:chgData name="R Odedra (Fortis Staff)" userId="6e8d5a39-fff4-4b86-be99-4fca3a7752a8" providerId="ADAL" clId="{D87BA571-0C3C-4142-92A3-1F88BB6E2CCF}" dt="2022-05-01T11:19:29.818" v="504" actId="20577"/>
          <ac:spMkLst>
            <pc:docMk/>
            <pc:sldMk cId="0" sldId="294"/>
            <ac:spMk id="9" creationId="{DE8702F8-260A-433D-8356-0EC0861D5B06}"/>
          </ac:spMkLst>
        </pc:spChg>
        <pc:spChg chg="add mod">
          <ac:chgData name="R Odedra (Fortis Staff)" userId="6e8d5a39-fff4-4b86-be99-4fca3a7752a8" providerId="ADAL" clId="{D87BA571-0C3C-4142-92A3-1F88BB6E2CCF}" dt="2022-05-01T11:23:01.099" v="521" actId="20577"/>
          <ac:spMkLst>
            <pc:docMk/>
            <pc:sldMk cId="0" sldId="294"/>
            <ac:spMk id="10" creationId="{16A2C4F7-943F-4E96-B8D6-60BEB8618560}"/>
          </ac:spMkLst>
        </pc:spChg>
        <pc:spChg chg="del mod ord">
          <ac:chgData name="R Odedra (Fortis Staff)" userId="6e8d5a39-fff4-4b86-be99-4fca3a7752a8" providerId="ADAL" clId="{D87BA571-0C3C-4142-92A3-1F88BB6E2CCF}" dt="2022-05-01T11:18:42.044" v="498" actId="478"/>
          <ac:spMkLst>
            <pc:docMk/>
            <pc:sldMk cId="0" sldId="294"/>
            <ac:spMk id="313" creationId="{00000000-0000-0000-0000-000000000000}"/>
          </ac:spMkLst>
        </pc:spChg>
        <pc:spChg chg="del mod ord">
          <ac:chgData name="R Odedra (Fortis Staff)" userId="6e8d5a39-fff4-4b86-be99-4fca3a7752a8" providerId="ADAL" clId="{D87BA571-0C3C-4142-92A3-1F88BB6E2CCF}" dt="2022-05-01T11:17:34.358" v="488" actId="478"/>
          <ac:spMkLst>
            <pc:docMk/>
            <pc:sldMk cId="0" sldId="294"/>
            <ac:spMk id="314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3:38.313" v="385" actId="478"/>
          <ac:spMkLst>
            <pc:docMk/>
            <pc:sldMk cId="0" sldId="294"/>
            <ac:spMk id="315" creationId="{00000000-0000-0000-0000-000000000000}"/>
          </ac:spMkLst>
        </pc:spChg>
      </pc:sldChg>
      <pc:sldChg chg="addSp delSp modSp mod ord modClrScheme chgLayout">
        <pc:chgData name="R Odedra (Fortis Staff)" userId="6e8d5a39-fff4-4b86-be99-4fca3a7752a8" providerId="ADAL" clId="{D87BA571-0C3C-4142-92A3-1F88BB6E2CCF}" dt="2022-05-02T13:13:10.090" v="1911" actId="404"/>
        <pc:sldMkLst>
          <pc:docMk/>
          <pc:sldMk cId="0" sldId="295"/>
        </pc:sldMkLst>
        <pc:spChg chg="add del mod">
          <ac:chgData name="R Odedra (Fortis Staff)" userId="6e8d5a39-fff4-4b86-be99-4fca3a7752a8" providerId="ADAL" clId="{D87BA571-0C3C-4142-92A3-1F88BB6E2CCF}" dt="2022-05-01T10:53:46.540" v="388" actId="478"/>
          <ac:spMkLst>
            <pc:docMk/>
            <pc:sldMk cId="0" sldId="295"/>
            <ac:spMk id="3" creationId="{674E32C8-8E93-4076-9864-B06B8CD8F977}"/>
          </ac:spMkLst>
        </pc:spChg>
        <pc:spChg chg="add del mod ord">
          <ac:chgData name="R Odedra (Fortis Staff)" userId="6e8d5a39-fff4-4b86-be99-4fca3a7752a8" providerId="ADAL" clId="{D87BA571-0C3C-4142-92A3-1F88BB6E2CCF}" dt="2022-05-01T11:16:55.050" v="483" actId="478"/>
          <ac:spMkLst>
            <pc:docMk/>
            <pc:sldMk cId="0" sldId="295"/>
            <ac:spMk id="4" creationId="{F0BCF689-828B-4564-B761-E1E3CE389169}"/>
          </ac:spMkLst>
        </pc:spChg>
        <pc:spChg chg="add del mod ord">
          <ac:chgData name="R Odedra (Fortis Staff)" userId="6e8d5a39-fff4-4b86-be99-4fca3a7752a8" providerId="ADAL" clId="{D87BA571-0C3C-4142-92A3-1F88BB6E2CCF}" dt="2022-05-01T11:16:52.942" v="482" actId="478"/>
          <ac:spMkLst>
            <pc:docMk/>
            <pc:sldMk cId="0" sldId="295"/>
            <ac:spMk id="5" creationId="{66AA20D3-3530-4A4C-A5B3-F32C88DF0C60}"/>
          </ac:spMkLst>
        </pc:spChg>
        <pc:spChg chg="mod">
          <ac:chgData name="R Odedra (Fortis Staff)" userId="6e8d5a39-fff4-4b86-be99-4fca3a7752a8" providerId="ADAL" clId="{D87BA571-0C3C-4142-92A3-1F88BB6E2CCF}" dt="2022-05-02T13:13:10.090" v="1911" actId="404"/>
          <ac:spMkLst>
            <pc:docMk/>
            <pc:sldMk cId="0" sldId="295"/>
            <ac:spMk id="6" creationId="{C807E705-BDE1-4BB0-B482-F5881BB985C2}"/>
          </ac:spMkLst>
        </pc:spChg>
        <pc:spChg chg="add mod">
          <ac:chgData name="R Odedra (Fortis Staff)" userId="6e8d5a39-fff4-4b86-be99-4fca3a7752a8" providerId="ADAL" clId="{D87BA571-0C3C-4142-92A3-1F88BB6E2CCF}" dt="2022-05-01T11:23:06.350" v="522" actId="20577"/>
          <ac:spMkLst>
            <pc:docMk/>
            <pc:sldMk cId="0" sldId="295"/>
            <ac:spMk id="9" creationId="{4A123FD4-D7D0-43FC-BBF6-AB6F604310D1}"/>
          </ac:spMkLst>
        </pc:spChg>
        <pc:spChg chg="add mod">
          <ac:chgData name="R Odedra (Fortis Staff)" userId="6e8d5a39-fff4-4b86-be99-4fca3a7752a8" providerId="ADAL" clId="{D87BA571-0C3C-4142-92A3-1F88BB6E2CCF}" dt="2022-05-01T12:41:41.682" v="831"/>
          <ac:spMkLst>
            <pc:docMk/>
            <pc:sldMk cId="0" sldId="295"/>
            <ac:spMk id="10" creationId="{B2E0EA63-5F47-4F60-8969-360FA1E93301}"/>
          </ac:spMkLst>
        </pc:spChg>
        <pc:spChg chg="del mod ord">
          <ac:chgData name="R Odedra (Fortis Staff)" userId="6e8d5a39-fff4-4b86-be99-4fca3a7752a8" providerId="ADAL" clId="{D87BA571-0C3C-4142-92A3-1F88BB6E2CCF}" dt="2022-05-01T11:30:59.336" v="524" actId="478"/>
          <ac:spMkLst>
            <pc:docMk/>
            <pc:sldMk cId="0" sldId="295"/>
            <ac:spMk id="321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3:45.691" v="387" actId="478"/>
          <ac:spMkLst>
            <pc:docMk/>
            <pc:sldMk cId="0" sldId="295"/>
            <ac:spMk id="322" creationId="{00000000-0000-0000-0000-000000000000}"/>
          </ac:spMkLst>
        </pc:spChg>
        <pc:picChg chg="add mod">
          <ac:chgData name="R Odedra (Fortis Staff)" userId="6e8d5a39-fff4-4b86-be99-4fca3a7752a8" providerId="ADAL" clId="{D87BA571-0C3C-4142-92A3-1F88BB6E2CCF}" dt="2022-05-01T12:44:31.794" v="839" actId="1076"/>
          <ac:picMkLst>
            <pc:docMk/>
            <pc:sldMk cId="0" sldId="295"/>
            <ac:picMk id="11" creationId="{B55036C2-2B27-473D-B2AD-5641FBDC92C5}"/>
          </ac:picMkLst>
        </pc:picChg>
        <pc:picChg chg="del">
          <ac:chgData name="R Odedra (Fortis Staff)" userId="6e8d5a39-fff4-4b86-be99-4fca3a7752a8" providerId="ADAL" clId="{D87BA571-0C3C-4142-92A3-1F88BB6E2CCF}" dt="2022-05-01T12:44:04.914" v="837" actId="478"/>
          <ac:picMkLst>
            <pc:docMk/>
            <pc:sldMk cId="0" sldId="295"/>
            <ac:picMk id="323" creationId="{00000000-0000-0000-0000-000000000000}"/>
          </ac:picMkLst>
        </pc:picChg>
      </pc:sldChg>
      <pc:sldChg chg="addSp delSp modSp del mod modClrScheme chgLayout">
        <pc:chgData name="R Odedra (Fortis Staff)" userId="6e8d5a39-fff4-4b86-be99-4fca3a7752a8" providerId="ADAL" clId="{D87BA571-0C3C-4142-92A3-1F88BB6E2CCF}" dt="2022-05-01T13:16:09.615" v="896" actId="47"/>
        <pc:sldMkLst>
          <pc:docMk/>
          <pc:sldMk cId="0" sldId="296"/>
        </pc:sldMkLst>
        <pc:spChg chg="add del mod">
          <ac:chgData name="R Odedra (Fortis Staff)" userId="6e8d5a39-fff4-4b86-be99-4fca3a7752a8" providerId="ADAL" clId="{D87BA571-0C3C-4142-92A3-1F88BB6E2CCF}" dt="2022-05-01T10:54:26.318" v="390" actId="478"/>
          <ac:spMkLst>
            <pc:docMk/>
            <pc:sldMk cId="0" sldId="296"/>
            <ac:spMk id="3" creationId="{0279BFBF-6C85-4942-B0FE-C4485900D8DE}"/>
          </ac:spMkLst>
        </pc:spChg>
        <pc:spChg chg="add del mod ord">
          <ac:chgData name="R Odedra (Fortis Staff)" userId="6e8d5a39-fff4-4b86-be99-4fca3a7752a8" providerId="ADAL" clId="{D87BA571-0C3C-4142-92A3-1F88BB6E2CCF}" dt="2022-05-01T11:17:03.910" v="485" actId="478"/>
          <ac:spMkLst>
            <pc:docMk/>
            <pc:sldMk cId="0" sldId="296"/>
            <ac:spMk id="4" creationId="{5312FB44-53E2-4FE2-9B14-D7110897C43D}"/>
          </ac:spMkLst>
        </pc:spChg>
        <pc:spChg chg="add del mod">
          <ac:chgData name="R Odedra (Fortis Staff)" userId="6e8d5a39-fff4-4b86-be99-4fca3a7752a8" providerId="ADAL" clId="{D87BA571-0C3C-4142-92A3-1F88BB6E2CCF}" dt="2022-05-01T11:21:45.715" v="508" actId="478"/>
          <ac:spMkLst>
            <pc:docMk/>
            <pc:sldMk cId="0" sldId="296"/>
            <ac:spMk id="6" creationId="{D68D9B6E-F164-4F76-B06B-61BFC9EDEC01}"/>
          </ac:spMkLst>
        </pc:spChg>
        <pc:spChg chg="add mod">
          <ac:chgData name="R Odedra (Fortis Staff)" userId="6e8d5a39-fff4-4b86-be99-4fca3a7752a8" providerId="ADAL" clId="{D87BA571-0C3C-4142-92A3-1F88BB6E2CCF}" dt="2022-05-01T11:20:05.532" v="506"/>
          <ac:spMkLst>
            <pc:docMk/>
            <pc:sldMk cId="0" sldId="296"/>
            <ac:spMk id="9" creationId="{82335058-2EC6-448C-9D41-DEB2AAE1FB16}"/>
          </ac:spMkLst>
        </pc:spChg>
        <pc:spChg chg="add mod">
          <ac:chgData name="R Odedra (Fortis Staff)" userId="6e8d5a39-fff4-4b86-be99-4fca3a7752a8" providerId="ADAL" clId="{D87BA571-0C3C-4142-92A3-1F88BB6E2CCF}" dt="2022-05-01T11:23:11.975" v="523" actId="20577"/>
          <ac:spMkLst>
            <pc:docMk/>
            <pc:sldMk cId="0" sldId="296"/>
            <ac:spMk id="12" creationId="{7253A353-0662-4FBC-8F2B-0A127B8E6576}"/>
          </ac:spMkLst>
        </pc:spChg>
        <pc:spChg chg="del mod ord">
          <ac:chgData name="R Odedra (Fortis Staff)" userId="6e8d5a39-fff4-4b86-be99-4fca3a7752a8" providerId="ADAL" clId="{D87BA571-0C3C-4142-92A3-1F88BB6E2CCF}" dt="2022-05-01T11:20:09.741" v="507" actId="478"/>
          <ac:spMkLst>
            <pc:docMk/>
            <pc:sldMk cId="0" sldId="296"/>
            <ac:spMk id="328" creationId="{00000000-0000-0000-0000-000000000000}"/>
          </ac:spMkLst>
        </pc:spChg>
        <pc:spChg chg="del mod ord">
          <ac:chgData name="R Odedra (Fortis Staff)" userId="6e8d5a39-fff4-4b86-be99-4fca3a7752a8" providerId="ADAL" clId="{D87BA571-0C3C-4142-92A3-1F88BB6E2CCF}" dt="2022-05-01T11:31:08.837" v="525" actId="478"/>
          <ac:spMkLst>
            <pc:docMk/>
            <pc:sldMk cId="0" sldId="296"/>
            <ac:spMk id="329" creationId="{00000000-0000-0000-0000-000000000000}"/>
          </ac:spMkLst>
        </pc:spChg>
        <pc:spChg chg="del">
          <ac:chgData name="R Odedra (Fortis Staff)" userId="6e8d5a39-fff4-4b86-be99-4fca3a7752a8" providerId="ADAL" clId="{D87BA571-0C3C-4142-92A3-1F88BB6E2CCF}" dt="2022-05-01T10:54:25.484" v="389" actId="478"/>
          <ac:spMkLst>
            <pc:docMk/>
            <pc:sldMk cId="0" sldId="296"/>
            <ac:spMk id="330" creationId="{00000000-0000-0000-0000-000000000000}"/>
          </ac:spMkLst>
        </pc:spChg>
        <pc:picChg chg="add mod">
          <ac:chgData name="R Odedra (Fortis Staff)" userId="6e8d5a39-fff4-4b86-be99-4fca3a7752a8" providerId="ADAL" clId="{D87BA571-0C3C-4142-92A3-1F88BB6E2CCF}" dt="2022-05-01T12:44:48.106" v="841"/>
          <ac:picMkLst>
            <pc:docMk/>
            <pc:sldMk cId="0" sldId="296"/>
            <ac:picMk id="13" creationId="{3D968A6F-E13F-4C75-A0D1-FFB9E82F0239}"/>
          </ac:picMkLst>
        </pc:picChg>
        <pc:picChg chg="del">
          <ac:chgData name="R Odedra (Fortis Staff)" userId="6e8d5a39-fff4-4b86-be99-4fca3a7752a8" providerId="ADAL" clId="{D87BA571-0C3C-4142-92A3-1F88BB6E2CCF}" dt="2022-05-01T12:44:47.040" v="840" actId="478"/>
          <ac:picMkLst>
            <pc:docMk/>
            <pc:sldMk cId="0" sldId="296"/>
            <ac:picMk id="331" creationId="{00000000-0000-0000-0000-000000000000}"/>
          </ac:picMkLst>
        </pc:picChg>
      </pc:sldChg>
      <pc:sldChg chg="addSp delSp modSp new mod ord">
        <pc:chgData name="R Odedra (Fortis Staff)" userId="6e8d5a39-fff4-4b86-be99-4fca3a7752a8" providerId="ADAL" clId="{D87BA571-0C3C-4142-92A3-1F88BB6E2CCF}" dt="2022-05-02T13:13:36.476" v="1917" actId="20577"/>
        <pc:sldMkLst>
          <pc:docMk/>
          <pc:sldMk cId="39057436" sldId="297"/>
        </pc:sldMkLst>
        <pc:spChg chg="del mod">
          <ac:chgData name="R Odedra (Fortis Staff)" userId="6e8d5a39-fff4-4b86-be99-4fca3a7752a8" providerId="ADAL" clId="{D87BA571-0C3C-4142-92A3-1F88BB6E2CCF}" dt="2022-05-01T11:51:57.471" v="669" actId="478"/>
          <ac:spMkLst>
            <pc:docMk/>
            <pc:sldMk cId="39057436" sldId="297"/>
            <ac:spMk id="2" creationId="{4FE5A941-7B75-4B12-B85A-64B84936224C}"/>
          </ac:spMkLst>
        </pc:spChg>
        <pc:spChg chg="mod">
          <ac:chgData name="R Odedra (Fortis Staff)" userId="6e8d5a39-fff4-4b86-be99-4fca3a7752a8" providerId="ADAL" clId="{D87BA571-0C3C-4142-92A3-1F88BB6E2CCF}" dt="2022-05-01T13:20:06.347" v="911" actId="255"/>
          <ac:spMkLst>
            <pc:docMk/>
            <pc:sldMk cId="39057436" sldId="297"/>
            <ac:spMk id="3" creationId="{16E60630-C4ED-41DB-96F6-48D1AFFB2BD2}"/>
          </ac:spMkLst>
        </pc:spChg>
        <pc:spChg chg="mod">
          <ac:chgData name="R Odedra (Fortis Staff)" userId="6e8d5a39-fff4-4b86-be99-4fca3a7752a8" providerId="ADAL" clId="{D87BA571-0C3C-4142-92A3-1F88BB6E2CCF}" dt="2022-05-02T13:13:24.296" v="1914" actId="404"/>
          <ac:spMkLst>
            <pc:docMk/>
            <pc:sldMk cId="39057436" sldId="297"/>
            <ac:spMk id="4" creationId="{2CD4DF4C-FA0A-41DE-9819-698E044E2793}"/>
          </ac:spMkLst>
        </pc:spChg>
        <pc:spChg chg="add mod">
          <ac:chgData name="R Odedra (Fortis Staff)" userId="6e8d5a39-fff4-4b86-be99-4fca3a7752a8" providerId="ADAL" clId="{D87BA571-0C3C-4142-92A3-1F88BB6E2CCF}" dt="2022-05-02T13:13:36.476" v="1917" actId="20577"/>
          <ac:spMkLst>
            <pc:docMk/>
            <pc:sldMk cId="39057436" sldId="297"/>
            <ac:spMk id="5" creationId="{260BCFC9-6E74-405A-8EFD-206D6140F4DA}"/>
          </ac:spMkLst>
        </pc:spChg>
        <pc:spChg chg="add del mod">
          <ac:chgData name="R Odedra (Fortis Staff)" userId="6e8d5a39-fff4-4b86-be99-4fca3a7752a8" providerId="ADAL" clId="{D87BA571-0C3C-4142-92A3-1F88BB6E2CCF}" dt="2022-05-01T11:51:59.458" v="670" actId="478"/>
          <ac:spMkLst>
            <pc:docMk/>
            <pc:sldMk cId="39057436" sldId="297"/>
            <ac:spMk id="7" creationId="{94B390DB-3BC0-4916-A4A7-9F3D62ADED21}"/>
          </ac:spMkLst>
        </pc:spChg>
        <pc:spChg chg="add mod">
          <ac:chgData name="R Odedra (Fortis Staff)" userId="6e8d5a39-fff4-4b86-be99-4fca3a7752a8" providerId="ADAL" clId="{D87BA571-0C3C-4142-92A3-1F88BB6E2CCF}" dt="2022-05-01T12:28:03.547" v="771" actId="20577"/>
          <ac:spMkLst>
            <pc:docMk/>
            <pc:sldMk cId="39057436" sldId="297"/>
            <ac:spMk id="8" creationId="{662FCFA2-CDC3-44AA-B2C5-A9FA3F54112B}"/>
          </ac:spMkLst>
        </pc:spChg>
      </pc:sldChg>
      <pc:sldChg chg="addSp modSp add mod ord">
        <pc:chgData name="R Odedra (Fortis Staff)" userId="6e8d5a39-fff4-4b86-be99-4fca3a7752a8" providerId="ADAL" clId="{D87BA571-0C3C-4142-92A3-1F88BB6E2CCF}" dt="2022-05-02T13:13:58.898" v="1919" actId="20577"/>
        <pc:sldMkLst>
          <pc:docMk/>
          <pc:sldMk cId="3618809699" sldId="298"/>
        </pc:sldMkLst>
        <pc:spChg chg="mod">
          <ac:chgData name="R Odedra (Fortis Staff)" userId="6e8d5a39-fff4-4b86-be99-4fca3a7752a8" providerId="ADAL" clId="{D87BA571-0C3C-4142-92A3-1F88BB6E2CCF}" dt="2022-05-01T13:20:15.116" v="912" actId="255"/>
          <ac:spMkLst>
            <pc:docMk/>
            <pc:sldMk cId="3618809699" sldId="298"/>
            <ac:spMk id="3" creationId="{16E60630-C4ED-41DB-96F6-48D1AFFB2BD2}"/>
          </ac:spMkLst>
        </pc:spChg>
        <pc:spChg chg="mod">
          <ac:chgData name="R Odedra (Fortis Staff)" userId="6e8d5a39-fff4-4b86-be99-4fca3a7752a8" providerId="ADAL" clId="{D87BA571-0C3C-4142-92A3-1F88BB6E2CCF}" dt="2022-05-02T13:13:44.354" v="1918" actId="403"/>
          <ac:spMkLst>
            <pc:docMk/>
            <pc:sldMk cId="3618809699" sldId="298"/>
            <ac:spMk id="4" creationId="{2CD4DF4C-FA0A-41DE-9819-698E044E2793}"/>
          </ac:spMkLst>
        </pc:spChg>
        <pc:spChg chg="mod">
          <ac:chgData name="R Odedra (Fortis Staff)" userId="6e8d5a39-fff4-4b86-be99-4fca3a7752a8" providerId="ADAL" clId="{D87BA571-0C3C-4142-92A3-1F88BB6E2CCF}" dt="2022-05-02T13:13:58.898" v="1919" actId="20577"/>
          <ac:spMkLst>
            <pc:docMk/>
            <pc:sldMk cId="3618809699" sldId="298"/>
            <ac:spMk id="5" creationId="{260BCFC9-6E74-405A-8EFD-206D6140F4DA}"/>
          </ac:spMkLst>
        </pc:spChg>
        <pc:spChg chg="add mod">
          <ac:chgData name="R Odedra (Fortis Staff)" userId="6e8d5a39-fff4-4b86-be99-4fca3a7752a8" providerId="ADAL" clId="{D87BA571-0C3C-4142-92A3-1F88BB6E2CCF}" dt="2022-05-01T12:28:18.011" v="773" actId="20577"/>
          <ac:spMkLst>
            <pc:docMk/>
            <pc:sldMk cId="3618809699" sldId="298"/>
            <ac:spMk id="6" creationId="{34D5F27D-F137-4BCD-A73E-DA39BE267F24}"/>
          </ac:spMkLst>
        </pc:spChg>
      </pc:sldChg>
      <pc:sldChg chg="addSp modSp add mod ord">
        <pc:chgData name="R Odedra (Fortis Staff)" userId="6e8d5a39-fff4-4b86-be99-4fca3a7752a8" providerId="ADAL" clId="{D87BA571-0C3C-4142-92A3-1F88BB6E2CCF}" dt="2022-05-02T13:14:12.645" v="1920" actId="403"/>
        <pc:sldMkLst>
          <pc:docMk/>
          <pc:sldMk cId="2991178522" sldId="299"/>
        </pc:sldMkLst>
        <pc:spChg chg="mod">
          <ac:chgData name="R Odedra (Fortis Staff)" userId="6e8d5a39-fff4-4b86-be99-4fca3a7752a8" providerId="ADAL" clId="{D87BA571-0C3C-4142-92A3-1F88BB6E2CCF}" dt="2022-05-01T13:20:24.955" v="913" actId="255"/>
          <ac:spMkLst>
            <pc:docMk/>
            <pc:sldMk cId="2991178522" sldId="299"/>
            <ac:spMk id="3" creationId="{16E60630-C4ED-41DB-96F6-48D1AFFB2BD2}"/>
          </ac:spMkLst>
        </pc:spChg>
        <pc:spChg chg="mod">
          <ac:chgData name="R Odedra (Fortis Staff)" userId="6e8d5a39-fff4-4b86-be99-4fca3a7752a8" providerId="ADAL" clId="{D87BA571-0C3C-4142-92A3-1F88BB6E2CCF}" dt="2022-05-02T13:14:12.645" v="1920" actId="403"/>
          <ac:spMkLst>
            <pc:docMk/>
            <pc:sldMk cId="2991178522" sldId="299"/>
            <ac:spMk id="4" creationId="{2CD4DF4C-FA0A-41DE-9819-698E044E2793}"/>
          </ac:spMkLst>
        </pc:spChg>
        <pc:spChg chg="mod">
          <ac:chgData name="R Odedra (Fortis Staff)" userId="6e8d5a39-fff4-4b86-be99-4fca3a7752a8" providerId="ADAL" clId="{D87BA571-0C3C-4142-92A3-1F88BB6E2CCF}" dt="2022-05-01T12:21:34.893" v="746" actId="20577"/>
          <ac:spMkLst>
            <pc:docMk/>
            <pc:sldMk cId="2991178522" sldId="299"/>
            <ac:spMk id="5" creationId="{260BCFC9-6E74-405A-8EFD-206D6140F4DA}"/>
          </ac:spMkLst>
        </pc:spChg>
        <pc:spChg chg="add mod">
          <ac:chgData name="R Odedra (Fortis Staff)" userId="6e8d5a39-fff4-4b86-be99-4fca3a7752a8" providerId="ADAL" clId="{D87BA571-0C3C-4142-92A3-1F88BB6E2CCF}" dt="2022-05-01T12:29:15.123" v="784" actId="14100"/>
          <ac:spMkLst>
            <pc:docMk/>
            <pc:sldMk cId="2991178522" sldId="299"/>
            <ac:spMk id="6" creationId="{1C3087FC-20B6-47D0-B86C-ADB7298486AC}"/>
          </ac:spMkLst>
        </pc:spChg>
      </pc:sldChg>
      <pc:sldChg chg="addSp modSp add mod ord setBg modAnim">
        <pc:chgData name="R Odedra (Fortis Staff)" userId="6e8d5a39-fff4-4b86-be99-4fca3a7752a8" providerId="ADAL" clId="{D87BA571-0C3C-4142-92A3-1F88BB6E2CCF}" dt="2022-05-02T13:23:17.688" v="1999" actId="1076"/>
        <pc:sldMkLst>
          <pc:docMk/>
          <pc:sldMk cId="3431494175" sldId="300"/>
        </pc:sldMkLst>
        <pc:spChg chg="mod">
          <ac:chgData name="R Odedra (Fortis Staff)" userId="6e8d5a39-fff4-4b86-be99-4fca3a7752a8" providerId="ADAL" clId="{D87BA571-0C3C-4142-92A3-1F88BB6E2CCF}" dt="2022-05-01T12:22:40.476" v="753" actId="20577"/>
          <ac:spMkLst>
            <pc:docMk/>
            <pc:sldMk cId="3431494175" sldId="300"/>
            <ac:spMk id="3" creationId="{16E60630-C4ED-41DB-96F6-48D1AFFB2BD2}"/>
          </ac:spMkLst>
        </pc:spChg>
        <pc:spChg chg="mod">
          <ac:chgData name="R Odedra (Fortis Staff)" userId="6e8d5a39-fff4-4b86-be99-4fca3a7752a8" providerId="ADAL" clId="{D87BA571-0C3C-4142-92A3-1F88BB6E2CCF}" dt="2022-05-02T13:18:46.459" v="1963" actId="403"/>
          <ac:spMkLst>
            <pc:docMk/>
            <pc:sldMk cId="3431494175" sldId="300"/>
            <ac:spMk id="4" creationId="{2CD4DF4C-FA0A-41DE-9819-698E044E2793}"/>
          </ac:spMkLst>
        </pc:spChg>
        <pc:spChg chg="mod">
          <ac:chgData name="R Odedra (Fortis Staff)" userId="6e8d5a39-fff4-4b86-be99-4fca3a7752a8" providerId="ADAL" clId="{D87BA571-0C3C-4142-92A3-1F88BB6E2CCF}" dt="2022-05-02T13:23:17.688" v="1999" actId="1076"/>
          <ac:spMkLst>
            <pc:docMk/>
            <pc:sldMk cId="3431494175" sldId="300"/>
            <ac:spMk id="5" creationId="{260BCFC9-6E74-405A-8EFD-206D6140F4DA}"/>
          </ac:spMkLst>
        </pc:spChg>
        <pc:spChg chg="add mod">
          <ac:chgData name="R Odedra (Fortis Staff)" userId="6e8d5a39-fff4-4b86-be99-4fca3a7752a8" providerId="ADAL" clId="{D87BA571-0C3C-4142-92A3-1F88BB6E2CCF}" dt="2022-05-01T12:28:11.443" v="772" actId="20577"/>
          <ac:spMkLst>
            <pc:docMk/>
            <pc:sldMk cId="3431494175" sldId="300"/>
            <ac:spMk id="6" creationId="{B5304264-B8E5-40CC-8415-270C18F86CAD}"/>
          </ac:spMkLst>
        </pc:spChg>
        <pc:spChg chg="add mod ord">
          <ac:chgData name="R Odedra (Fortis Staff)" userId="6e8d5a39-fff4-4b86-be99-4fca3a7752a8" providerId="ADAL" clId="{D87BA571-0C3C-4142-92A3-1F88BB6E2CCF}" dt="2022-05-02T13:21:53.017" v="1990" actId="167"/>
          <ac:spMkLst>
            <pc:docMk/>
            <pc:sldMk cId="3431494175" sldId="300"/>
            <ac:spMk id="7" creationId="{834D5153-AFAC-43FE-80DB-7B3F7B32EF2D}"/>
          </ac:spMkLst>
        </pc:spChg>
      </pc:sldChg>
      <pc:sldChg chg="addSp modSp add mod ord setBg modAnim">
        <pc:chgData name="R Odedra (Fortis Staff)" userId="6e8d5a39-fff4-4b86-be99-4fca3a7752a8" providerId="ADAL" clId="{D87BA571-0C3C-4142-92A3-1F88BB6E2CCF}" dt="2022-05-02T13:24:04.081" v="2005" actId="1076"/>
        <pc:sldMkLst>
          <pc:docMk/>
          <pc:sldMk cId="3813191762" sldId="301"/>
        </pc:sldMkLst>
        <pc:spChg chg="mod">
          <ac:chgData name="R Odedra (Fortis Staff)" userId="6e8d5a39-fff4-4b86-be99-4fca3a7752a8" providerId="ADAL" clId="{D87BA571-0C3C-4142-92A3-1F88BB6E2CCF}" dt="2022-05-02T13:18:54.840" v="1964" actId="403"/>
          <ac:spMkLst>
            <pc:docMk/>
            <pc:sldMk cId="3813191762" sldId="301"/>
            <ac:spMk id="4" creationId="{2CD4DF4C-FA0A-41DE-9819-698E044E2793}"/>
          </ac:spMkLst>
        </pc:spChg>
        <pc:spChg chg="mod">
          <ac:chgData name="R Odedra (Fortis Staff)" userId="6e8d5a39-fff4-4b86-be99-4fca3a7752a8" providerId="ADAL" clId="{D87BA571-0C3C-4142-92A3-1F88BB6E2CCF}" dt="2022-05-02T13:24:04.081" v="2005" actId="1076"/>
          <ac:spMkLst>
            <pc:docMk/>
            <pc:sldMk cId="3813191762" sldId="301"/>
            <ac:spMk id="5" creationId="{260BCFC9-6E74-405A-8EFD-206D6140F4DA}"/>
          </ac:spMkLst>
        </pc:spChg>
        <pc:spChg chg="mod">
          <ac:chgData name="R Odedra (Fortis Staff)" userId="6e8d5a39-fff4-4b86-be99-4fca3a7752a8" providerId="ADAL" clId="{D87BA571-0C3C-4142-92A3-1F88BB6E2CCF}" dt="2022-05-01T12:28:38.103" v="775" actId="20577"/>
          <ac:spMkLst>
            <pc:docMk/>
            <pc:sldMk cId="3813191762" sldId="301"/>
            <ac:spMk id="6" creationId="{B5304264-B8E5-40CC-8415-270C18F86CAD}"/>
          </ac:spMkLst>
        </pc:spChg>
        <pc:spChg chg="add mod ord">
          <ac:chgData name="R Odedra (Fortis Staff)" userId="6e8d5a39-fff4-4b86-be99-4fca3a7752a8" providerId="ADAL" clId="{D87BA571-0C3C-4142-92A3-1F88BB6E2CCF}" dt="2022-05-02T13:23:49.469" v="2002" actId="167"/>
          <ac:spMkLst>
            <pc:docMk/>
            <pc:sldMk cId="3813191762" sldId="301"/>
            <ac:spMk id="7" creationId="{3EA502DD-8D81-4871-8EF8-B260BA86FAFC}"/>
          </ac:spMkLst>
        </pc:spChg>
      </pc:sldChg>
      <pc:sldChg chg="addSp modSp add mod ord setBg modAnim">
        <pc:chgData name="R Odedra (Fortis Staff)" userId="6e8d5a39-fff4-4b86-be99-4fca3a7752a8" providerId="ADAL" clId="{D87BA571-0C3C-4142-92A3-1F88BB6E2CCF}" dt="2022-05-02T13:24:48.474" v="2011" actId="1076"/>
        <pc:sldMkLst>
          <pc:docMk/>
          <pc:sldMk cId="2846809789" sldId="302"/>
        </pc:sldMkLst>
        <pc:spChg chg="mod">
          <ac:chgData name="R Odedra (Fortis Staff)" userId="6e8d5a39-fff4-4b86-be99-4fca3a7752a8" providerId="ADAL" clId="{D87BA571-0C3C-4142-92A3-1F88BB6E2CCF}" dt="2022-05-02T13:19:00.084" v="1965" actId="403"/>
          <ac:spMkLst>
            <pc:docMk/>
            <pc:sldMk cId="2846809789" sldId="302"/>
            <ac:spMk id="4" creationId="{2CD4DF4C-FA0A-41DE-9819-698E044E2793}"/>
          </ac:spMkLst>
        </pc:spChg>
        <pc:spChg chg="mod">
          <ac:chgData name="R Odedra (Fortis Staff)" userId="6e8d5a39-fff4-4b86-be99-4fca3a7752a8" providerId="ADAL" clId="{D87BA571-0C3C-4142-92A3-1F88BB6E2CCF}" dt="2022-05-02T13:24:48.474" v="2011" actId="1076"/>
          <ac:spMkLst>
            <pc:docMk/>
            <pc:sldMk cId="2846809789" sldId="302"/>
            <ac:spMk id="5" creationId="{260BCFC9-6E74-405A-8EFD-206D6140F4DA}"/>
          </ac:spMkLst>
        </pc:spChg>
        <pc:spChg chg="mod">
          <ac:chgData name="R Odedra (Fortis Staff)" userId="6e8d5a39-fff4-4b86-be99-4fca3a7752a8" providerId="ADAL" clId="{D87BA571-0C3C-4142-92A3-1F88BB6E2CCF}" dt="2022-05-01T12:24:03.400" v="770" actId="20577"/>
          <ac:spMkLst>
            <pc:docMk/>
            <pc:sldMk cId="2846809789" sldId="302"/>
            <ac:spMk id="6" creationId="{B5304264-B8E5-40CC-8415-270C18F86CAD}"/>
          </ac:spMkLst>
        </pc:spChg>
        <pc:spChg chg="add mod">
          <ac:chgData name="R Odedra (Fortis Staff)" userId="6e8d5a39-fff4-4b86-be99-4fca3a7752a8" providerId="ADAL" clId="{D87BA571-0C3C-4142-92A3-1F88BB6E2CCF}" dt="2022-05-01T12:29:36.592" v="785"/>
          <ac:spMkLst>
            <pc:docMk/>
            <pc:sldMk cId="2846809789" sldId="302"/>
            <ac:spMk id="7" creationId="{7562F07C-F6D5-491D-B59D-0A9BB66FAC83}"/>
          </ac:spMkLst>
        </pc:spChg>
        <pc:spChg chg="add mod ord">
          <ac:chgData name="R Odedra (Fortis Staff)" userId="6e8d5a39-fff4-4b86-be99-4fca3a7752a8" providerId="ADAL" clId="{D87BA571-0C3C-4142-92A3-1F88BB6E2CCF}" dt="2022-05-02T13:24:35.665" v="2008" actId="167"/>
          <ac:spMkLst>
            <pc:docMk/>
            <pc:sldMk cId="2846809789" sldId="302"/>
            <ac:spMk id="8" creationId="{8729180D-3E4F-4181-AFA6-9942A3B3F83C}"/>
          </ac:spMkLst>
        </pc:spChg>
      </pc:sldChg>
      <pc:sldChg chg="add del">
        <pc:chgData name="R Odedra (Fortis Staff)" userId="6e8d5a39-fff4-4b86-be99-4fca3a7752a8" providerId="ADAL" clId="{D87BA571-0C3C-4142-92A3-1F88BB6E2CCF}" dt="2022-05-01T13:21:35.799" v="915" actId="47"/>
        <pc:sldMkLst>
          <pc:docMk/>
          <pc:sldMk cId="2130071696" sldId="303"/>
        </pc:sldMkLst>
      </pc:sldChg>
      <pc:sldChg chg="add del">
        <pc:chgData name="R Odedra (Fortis Staff)" userId="6e8d5a39-fff4-4b86-be99-4fca3a7752a8" providerId="ADAL" clId="{D87BA571-0C3C-4142-92A3-1F88BB6E2CCF}" dt="2022-05-01T13:21:38.626" v="916" actId="47"/>
        <pc:sldMkLst>
          <pc:docMk/>
          <pc:sldMk cId="1984760375" sldId="304"/>
        </pc:sldMkLst>
      </pc:sldChg>
      <pc:sldChg chg="add del">
        <pc:chgData name="R Odedra (Fortis Staff)" userId="6e8d5a39-fff4-4b86-be99-4fca3a7752a8" providerId="ADAL" clId="{D87BA571-0C3C-4142-92A3-1F88BB6E2CCF}" dt="2022-05-01T13:21:39.313" v="917" actId="47"/>
        <pc:sldMkLst>
          <pc:docMk/>
          <pc:sldMk cId="4233311415" sldId="305"/>
        </pc:sldMkLst>
      </pc:sldChg>
      <pc:sldChg chg="add del">
        <pc:chgData name="R Odedra (Fortis Staff)" userId="6e8d5a39-fff4-4b86-be99-4fca3a7752a8" providerId="ADAL" clId="{D87BA571-0C3C-4142-92A3-1F88BB6E2CCF}" dt="2022-05-01T13:21:39.977" v="918" actId="47"/>
        <pc:sldMkLst>
          <pc:docMk/>
          <pc:sldMk cId="3867141348" sldId="306"/>
        </pc:sldMkLst>
      </pc:sldChg>
      <pc:sldChg chg="add del">
        <pc:chgData name="R Odedra (Fortis Staff)" userId="6e8d5a39-fff4-4b86-be99-4fca3a7752a8" providerId="ADAL" clId="{D87BA571-0C3C-4142-92A3-1F88BB6E2CCF}" dt="2022-05-01T13:21:42.275" v="919" actId="47"/>
        <pc:sldMkLst>
          <pc:docMk/>
          <pc:sldMk cId="215597562" sldId="307"/>
        </pc:sldMkLst>
      </pc:sldChg>
      <pc:sldChg chg="add del">
        <pc:chgData name="R Odedra (Fortis Staff)" userId="6e8d5a39-fff4-4b86-be99-4fca3a7752a8" providerId="ADAL" clId="{D87BA571-0C3C-4142-92A3-1F88BB6E2CCF}" dt="2022-05-01T13:16:01.352" v="892" actId="47"/>
        <pc:sldMkLst>
          <pc:docMk/>
          <pc:sldMk cId="2136589454" sldId="308"/>
        </pc:sldMkLst>
      </pc:sldChg>
      <pc:sldChg chg="addSp delSp modSp add mod ord setBg delAnim modAnim">
        <pc:chgData name="R Odedra (Fortis Staff)" userId="6e8d5a39-fff4-4b86-be99-4fca3a7752a8" providerId="ADAL" clId="{D87BA571-0C3C-4142-92A3-1F88BB6E2CCF}" dt="2022-05-02T13:20:35.248" v="1977" actId="122"/>
        <pc:sldMkLst>
          <pc:docMk/>
          <pc:sldMk cId="1300961646" sldId="309"/>
        </pc:sldMkLst>
        <pc:spChg chg="mod">
          <ac:chgData name="R Odedra (Fortis Staff)" userId="6e8d5a39-fff4-4b86-be99-4fca3a7752a8" providerId="ADAL" clId="{D87BA571-0C3C-4142-92A3-1F88BB6E2CCF}" dt="2022-05-02T13:18:26.989" v="1960" actId="404"/>
          <ac:spMkLst>
            <pc:docMk/>
            <pc:sldMk cId="1300961646" sldId="309"/>
            <ac:spMk id="2" creationId="{C79F8D71-C4B6-4AD2-930B-7FB58FA9B75E}"/>
          </ac:spMkLst>
        </pc:spChg>
        <pc:spChg chg="add del mod">
          <ac:chgData name="R Odedra (Fortis Staff)" userId="6e8d5a39-fff4-4b86-be99-4fca3a7752a8" providerId="ADAL" clId="{D87BA571-0C3C-4142-92A3-1F88BB6E2CCF}" dt="2022-05-02T13:20:06.455" v="1968" actId="478"/>
          <ac:spMkLst>
            <pc:docMk/>
            <pc:sldMk cId="1300961646" sldId="309"/>
            <ac:spMk id="4" creationId="{ADB7D392-1D92-4B68-8819-4A999B9D49CA}"/>
          </ac:spMkLst>
        </pc:spChg>
        <pc:spChg chg="add del mod">
          <ac:chgData name="R Odedra (Fortis Staff)" userId="6e8d5a39-fff4-4b86-be99-4fca3a7752a8" providerId="ADAL" clId="{D87BA571-0C3C-4142-92A3-1F88BB6E2CCF}" dt="2022-05-02T13:20:02.803" v="1967" actId="478"/>
          <ac:spMkLst>
            <pc:docMk/>
            <pc:sldMk cId="1300961646" sldId="309"/>
            <ac:spMk id="5" creationId="{3F0E299B-C5B4-4464-B8DB-37D9025FD74F}"/>
          </ac:spMkLst>
        </pc:spChg>
        <pc:spChg chg="add mod">
          <ac:chgData name="R Odedra (Fortis Staff)" userId="6e8d5a39-fff4-4b86-be99-4fca3a7752a8" providerId="ADAL" clId="{D87BA571-0C3C-4142-92A3-1F88BB6E2CCF}" dt="2022-05-02T13:20:35.248" v="1977" actId="122"/>
          <ac:spMkLst>
            <pc:docMk/>
            <pc:sldMk cId="1300961646" sldId="309"/>
            <ac:spMk id="10" creationId="{6FC28C2E-9A37-4A1A-8177-D4E2FA682CF1}"/>
          </ac:spMkLst>
        </pc:spChg>
      </pc:sldChg>
      <pc:sldChg chg="addSp delSp modSp add mod ord setBg modAnim">
        <pc:chgData name="R Odedra (Fortis Staff)" userId="6e8d5a39-fff4-4b86-be99-4fca3a7752a8" providerId="ADAL" clId="{D87BA571-0C3C-4142-92A3-1F88BB6E2CCF}" dt="2022-05-02T13:21:09.557" v="1982" actId="478"/>
        <pc:sldMkLst>
          <pc:docMk/>
          <pc:sldMk cId="179805374" sldId="310"/>
        </pc:sldMkLst>
        <pc:spChg chg="mod">
          <ac:chgData name="R Odedra (Fortis Staff)" userId="6e8d5a39-fff4-4b86-be99-4fca3a7752a8" providerId="ADAL" clId="{D87BA571-0C3C-4142-92A3-1F88BB6E2CCF}" dt="2022-05-02T13:18:34.014" v="1961" actId="404"/>
          <ac:spMkLst>
            <pc:docMk/>
            <pc:sldMk cId="179805374" sldId="310"/>
            <ac:spMk id="2" creationId="{A94C632D-75A9-47CC-A086-DB1AC9311379}"/>
          </ac:spMkLst>
        </pc:spChg>
        <pc:spChg chg="add del mod">
          <ac:chgData name="R Odedra (Fortis Staff)" userId="6e8d5a39-fff4-4b86-be99-4fca3a7752a8" providerId="ADAL" clId="{D87BA571-0C3C-4142-92A3-1F88BB6E2CCF}" dt="2022-05-02T13:21:09.557" v="1982" actId="478"/>
          <ac:spMkLst>
            <pc:docMk/>
            <pc:sldMk cId="179805374" sldId="310"/>
            <ac:spMk id="4" creationId="{082C6458-D204-4F28-ACCD-6702FDACA421}"/>
          </ac:spMkLst>
        </pc:spChg>
        <pc:spChg chg="add del mod">
          <ac:chgData name="R Odedra (Fortis Staff)" userId="6e8d5a39-fff4-4b86-be99-4fca3a7752a8" providerId="ADAL" clId="{D87BA571-0C3C-4142-92A3-1F88BB6E2CCF}" dt="2022-05-02T13:21:00.733" v="1978" actId="478"/>
          <ac:spMkLst>
            <pc:docMk/>
            <pc:sldMk cId="179805374" sldId="310"/>
            <ac:spMk id="5" creationId="{939E9C74-5FD5-498E-A03D-72E4B01F163E}"/>
          </ac:spMkLst>
        </pc:spChg>
        <pc:spChg chg="add mod">
          <ac:chgData name="R Odedra (Fortis Staff)" userId="6e8d5a39-fff4-4b86-be99-4fca3a7752a8" providerId="ADAL" clId="{D87BA571-0C3C-4142-92A3-1F88BB6E2CCF}" dt="2022-05-02T13:21:05.609" v="1981" actId="20577"/>
          <ac:spMkLst>
            <pc:docMk/>
            <pc:sldMk cId="179805374" sldId="310"/>
            <ac:spMk id="12" creationId="{E92716BC-7622-45AB-822A-9CAF5B93EDF4}"/>
          </ac:spMkLst>
        </pc:spChg>
      </pc:sldChg>
      <pc:sldChg chg="addSp delSp modSp add mod ord setBg modAnim">
        <pc:chgData name="R Odedra (Fortis Staff)" userId="6e8d5a39-fff4-4b86-be99-4fca3a7752a8" providerId="ADAL" clId="{D87BA571-0C3C-4142-92A3-1F88BB6E2CCF}" dt="2022-05-02T13:21:26.852" v="1987" actId="478"/>
        <pc:sldMkLst>
          <pc:docMk/>
          <pc:sldMk cId="3043655007" sldId="311"/>
        </pc:sldMkLst>
        <pc:spChg chg="mod">
          <ac:chgData name="R Odedra (Fortis Staff)" userId="6e8d5a39-fff4-4b86-be99-4fca3a7752a8" providerId="ADAL" clId="{D87BA571-0C3C-4142-92A3-1F88BB6E2CCF}" dt="2022-05-02T13:18:38.531" v="1962" actId="404"/>
          <ac:spMkLst>
            <pc:docMk/>
            <pc:sldMk cId="3043655007" sldId="311"/>
            <ac:spMk id="2" creationId="{A3C21A06-8175-4F96-BE15-6DCFFB15B457}"/>
          </ac:spMkLst>
        </pc:spChg>
        <pc:spChg chg="add del mod">
          <ac:chgData name="R Odedra (Fortis Staff)" userId="6e8d5a39-fff4-4b86-be99-4fca3a7752a8" providerId="ADAL" clId="{D87BA571-0C3C-4142-92A3-1F88BB6E2CCF}" dt="2022-05-02T13:21:26.852" v="1987" actId="478"/>
          <ac:spMkLst>
            <pc:docMk/>
            <pc:sldMk cId="3043655007" sldId="311"/>
            <ac:spMk id="4" creationId="{7D73A3B3-DCE4-40BD-A3C0-7F84D6E3E949}"/>
          </ac:spMkLst>
        </pc:spChg>
        <pc:spChg chg="add del mod">
          <ac:chgData name="R Odedra (Fortis Staff)" userId="6e8d5a39-fff4-4b86-be99-4fca3a7752a8" providerId="ADAL" clId="{D87BA571-0C3C-4142-92A3-1F88BB6E2CCF}" dt="2022-05-02T13:21:14.911" v="1983" actId="478"/>
          <ac:spMkLst>
            <pc:docMk/>
            <pc:sldMk cId="3043655007" sldId="311"/>
            <ac:spMk id="5" creationId="{4F9AD98A-9E52-4AA9-B503-3EE187F48073}"/>
          </ac:spMkLst>
        </pc:spChg>
        <pc:spChg chg="add mod">
          <ac:chgData name="R Odedra (Fortis Staff)" userId="6e8d5a39-fff4-4b86-be99-4fca3a7752a8" providerId="ADAL" clId="{D87BA571-0C3C-4142-92A3-1F88BB6E2CCF}" dt="2022-05-02T13:21:21.246" v="1986" actId="20577"/>
          <ac:spMkLst>
            <pc:docMk/>
            <pc:sldMk cId="3043655007" sldId="311"/>
            <ac:spMk id="12" creationId="{DCF578B8-1AC8-4711-89DD-3C8B92E4E55F}"/>
          </ac:spMkLst>
        </pc:spChg>
      </pc:sldChg>
      <pc:sldChg chg="addSp delSp modSp add mod setBg modAnim">
        <pc:chgData name="R Odedra (Fortis Staff)" userId="6e8d5a39-fff4-4b86-be99-4fca3a7752a8" providerId="ADAL" clId="{D87BA571-0C3C-4142-92A3-1F88BB6E2CCF}" dt="2022-05-02T13:18:13.611" v="1959" actId="404"/>
        <pc:sldMkLst>
          <pc:docMk/>
          <pc:sldMk cId="117471017" sldId="312"/>
        </pc:sldMkLst>
        <pc:spChg chg="mod">
          <ac:chgData name="R Odedra (Fortis Staff)" userId="6e8d5a39-fff4-4b86-be99-4fca3a7752a8" providerId="ADAL" clId="{D87BA571-0C3C-4142-92A3-1F88BB6E2CCF}" dt="2022-05-02T13:18:13.611" v="1959" actId="404"/>
          <ac:spMkLst>
            <pc:docMk/>
            <pc:sldMk cId="117471017" sldId="312"/>
            <ac:spMk id="2" creationId="{E1CAEDDC-EA8E-45EE-BA73-1FBB07B65113}"/>
          </ac:spMkLst>
        </pc:spChg>
        <pc:spChg chg="add del mod">
          <ac:chgData name="R Odedra (Fortis Staff)" userId="6e8d5a39-fff4-4b86-be99-4fca3a7752a8" providerId="ADAL" clId="{D87BA571-0C3C-4142-92A3-1F88BB6E2CCF}" dt="2022-05-02T13:17:45.713" v="1949" actId="478"/>
          <ac:spMkLst>
            <pc:docMk/>
            <pc:sldMk cId="117471017" sldId="312"/>
            <ac:spMk id="4" creationId="{4453EE1A-22EE-43C4-ABDA-3E32EB8D4882}"/>
          </ac:spMkLst>
        </pc:spChg>
        <pc:spChg chg="add del mod">
          <ac:chgData name="R Odedra (Fortis Staff)" userId="6e8d5a39-fff4-4b86-be99-4fca3a7752a8" providerId="ADAL" clId="{D87BA571-0C3C-4142-92A3-1F88BB6E2CCF}" dt="2022-05-02T13:17:42.270" v="1948" actId="478"/>
          <ac:spMkLst>
            <pc:docMk/>
            <pc:sldMk cId="117471017" sldId="312"/>
            <ac:spMk id="5" creationId="{B415954F-D462-4FB8-8609-71523CF02111}"/>
          </ac:spMkLst>
        </pc:spChg>
        <pc:spChg chg="add mod">
          <ac:chgData name="R Odedra (Fortis Staff)" userId="6e8d5a39-fff4-4b86-be99-4fca3a7752a8" providerId="ADAL" clId="{D87BA571-0C3C-4142-92A3-1F88BB6E2CCF}" dt="2022-05-02T13:18:08.555" v="1958" actId="1076"/>
          <ac:spMkLst>
            <pc:docMk/>
            <pc:sldMk cId="117471017" sldId="312"/>
            <ac:spMk id="7" creationId="{4304BC94-CC5B-4D4D-B5CD-4BA688FE7C1D}"/>
          </ac:spMkLst>
        </pc:spChg>
      </pc:sldChg>
      <pc:sldChg chg="add del">
        <pc:chgData name="R Odedra (Fortis Staff)" userId="6e8d5a39-fff4-4b86-be99-4fca3a7752a8" providerId="ADAL" clId="{D87BA571-0C3C-4142-92A3-1F88BB6E2CCF}" dt="2022-05-01T13:07:29.684" v="852" actId="47"/>
        <pc:sldMkLst>
          <pc:docMk/>
          <pc:sldMk cId="3287418521" sldId="312"/>
        </pc:sldMkLst>
      </pc:sldChg>
      <pc:sldChg chg="modSp new del mod">
        <pc:chgData name="R Odedra (Fortis Staff)" userId="6e8d5a39-fff4-4b86-be99-4fca3a7752a8" providerId="ADAL" clId="{D87BA571-0C3C-4142-92A3-1F88BB6E2CCF}" dt="2022-05-02T13:46:44.144" v="2083" actId="47"/>
        <pc:sldMkLst>
          <pc:docMk/>
          <pc:sldMk cId="284844997" sldId="313"/>
        </pc:sldMkLst>
        <pc:spChg chg="mod">
          <ac:chgData name="R Odedra (Fortis Staff)" userId="6e8d5a39-fff4-4b86-be99-4fca3a7752a8" providerId="ADAL" clId="{D87BA571-0C3C-4142-92A3-1F88BB6E2CCF}" dt="2022-05-01T13:48:59.305" v="923" actId="404"/>
          <ac:spMkLst>
            <pc:docMk/>
            <pc:sldMk cId="284844997" sldId="313"/>
            <ac:spMk id="2" creationId="{02620B55-97A5-48D0-B236-F26997DAD372}"/>
          </ac:spMkLst>
        </pc:spChg>
        <pc:spChg chg="mod">
          <ac:chgData name="R Odedra (Fortis Staff)" userId="6e8d5a39-fff4-4b86-be99-4fca3a7752a8" providerId="ADAL" clId="{D87BA571-0C3C-4142-92A3-1F88BB6E2CCF}" dt="2022-05-01T15:53:45.031" v="934" actId="5793"/>
          <ac:spMkLst>
            <pc:docMk/>
            <pc:sldMk cId="284844997" sldId="313"/>
            <ac:spMk id="3" creationId="{4FB0E04D-B3F6-435A-8477-EE52E1F2B63D}"/>
          </ac:spMkLst>
        </pc:spChg>
        <pc:spChg chg="mod">
          <ac:chgData name="R Odedra (Fortis Staff)" userId="6e8d5a39-fff4-4b86-be99-4fca3a7752a8" providerId="ADAL" clId="{D87BA571-0C3C-4142-92A3-1F88BB6E2CCF}" dt="2022-05-01T13:49:17.594" v="933" actId="20577"/>
          <ac:spMkLst>
            <pc:docMk/>
            <pc:sldMk cId="284844997" sldId="313"/>
            <ac:spMk id="4" creationId="{808BBA57-1C97-4931-9D8B-EBE01B548264}"/>
          </ac:spMkLst>
        </pc:spChg>
      </pc:sldChg>
      <pc:sldChg chg="add del setBg">
        <pc:chgData name="R Odedra (Fortis Staff)" userId="6e8d5a39-fff4-4b86-be99-4fca3a7752a8" providerId="ADAL" clId="{D87BA571-0C3C-4142-92A3-1F88BB6E2CCF}" dt="2022-05-01T13:12:35.507" v="870"/>
        <pc:sldMkLst>
          <pc:docMk/>
          <pc:sldMk cId="976795971" sldId="313"/>
        </pc:sldMkLst>
      </pc:sldChg>
      <pc:sldChg chg="add del">
        <pc:chgData name="R Odedra (Fortis Staff)" userId="6e8d5a39-fff4-4b86-be99-4fca3a7752a8" providerId="ADAL" clId="{D87BA571-0C3C-4142-92A3-1F88BB6E2CCF}" dt="2022-05-01T13:07:27.905" v="851" actId="47"/>
        <pc:sldMkLst>
          <pc:docMk/>
          <pc:sldMk cId="4268329599" sldId="313"/>
        </pc:sldMkLst>
      </pc:sldChg>
      <pc:sldChg chg="addSp delSp modSp new mod">
        <pc:chgData name="R Odedra (Fortis Staff)" userId="6e8d5a39-fff4-4b86-be99-4fca3a7752a8" providerId="ADAL" clId="{D87BA571-0C3C-4142-92A3-1F88BB6E2CCF}" dt="2022-05-03T10:00:25.758" v="2499" actId="6549"/>
        <pc:sldMkLst>
          <pc:docMk/>
          <pc:sldMk cId="678924303" sldId="314"/>
        </pc:sldMkLst>
        <pc:spChg chg="mod">
          <ac:chgData name="R Odedra (Fortis Staff)" userId="6e8d5a39-fff4-4b86-be99-4fca3a7752a8" providerId="ADAL" clId="{D87BA571-0C3C-4142-92A3-1F88BB6E2CCF}" dt="2022-05-02T13:53:06.410" v="2110" actId="20577"/>
          <ac:spMkLst>
            <pc:docMk/>
            <pc:sldMk cId="678924303" sldId="314"/>
            <ac:spMk id="2" creationId="{19F4015F-735D-4946-B6AF-475DBC963DCA}"/>
          </ac:spMkLst>
        </pc:spChg>
        <pc:spChg chg="del">
          <ac:chgData name="R Odedra (Fortis Staff)" userId="6e8d5a39-fff4-4b86-be99-4fca3a7752a8" providerId="ADAL" clId="{D87BA571-0C3C-4142-92A3-1F88BB6E2CCF}" dt="2022-05-01T15:56:38.424" v="966" actId="478"/>
          <ac:spMkLst>
            <pc:docMk/>
            <pc:sldMk cId="678924303" sldId="314"/>
            <ac:spMk id="3" creationId="{4EF5801E-6E05-4320-ABC5-7A79A852CCD6}"/>
          </ac:spMkLst>
        </pc:spChg>
        <pc:spChg chg="mod">
          <ac:chgData name="R Odedra (Fortis Staff)" userId="6e8d5a39-fff4-4b86-be99-4fca3a7752a8" providerId="ADAL" clId="{D87BA571-0C3C-4142-92A3-1F88BB6E2CCF}" dt="2022-05-01T15:55:59.177" v="936" actId="404"/>
          <ac:spMkLst>
            <pc:docMk/>
            <pc:sldMk cId="678924303" sldId="314"/>
            <ac:spMk id="4" creationId="{5A142A74-4FF3-4CDB-9797-7A2534E88952}"/>
          </ac:spMkLst>
        </pc:spChg>
        <pc:spChg chg="add mod">
          <ac:chgData name="R Odedra (Fortis Staff)" userId="6e8d5a39-fff4-4b86-be99-4fca3a7752a8" providerId="ADAL" clId="{D87BA571-0C3C-4142-92A3-1F88BB6E2CCF}" dt="2022-05-03T10:00:25.758" v="2499" actId="6549"/>
          <ac:spMkLst>
            <pc:docMk/>
            <pc:sldMk cId="678924303" sldId="314"/>
            <ac:spMk id="7" creationId="{1BB647D8-4087-48E0-9344-5E037A69E052}"/>
          </ac:spMkLst>
        </pc:spChg>
        <pc:picChg chg="add mod">
          <ac:chgData name="R Odedra (Fortis Staff)" userId="6e8d5a39-fff4-4b86-be99-4fca3a7752a8" providerId="ADAL" clId="{D87BA571-0C3C-4142-92A3-1F88BB6E2CCF}" dt="2022-05-01T16:00:21.202" v="969" actId="1076"/>
          <ac:picMkLst>
            <pc:docMk/>
            <pc:sldMk cId="678924303" sldId="314"/>
            <ac:picMk id="6" creationId="{DA11FFDE-5575-4583-B1E1-A422949A411E}"/>
          </ac:picMkLst>
        </pc:picChg>
        <pc:picChg chg="add mod">
          <ac:chgData name="R Odedra (Fortis Staff)" userId="6e8d5a39-fff4-4b86-be99-4fca3a7752a8" providerId="ADAL" clId="{D87BA571-0C3C-4142-92A3-1F88BB6E2CCF}" dt="2022-05-02T15:08:49.885" v="2157" actId="1076"/>
          <ac:picMkLst>
            <pc:docMk/>
            <pc:sldMk cId="678924303" sldId="314"/>
            <ac:picMk id="9" creationId="{BC860386-19B3-4602-87CA-72F0A75F5387}"/>
          </ac:picMkLst>
        </pc:picChg>
      </pc:sldChg>
      <pc:sldChg chg="add del">
        <pc:chgData name="R Odedra (Fortis Staff)" userId="6e8d5a39-fff4-4b86-be99-4fca3a7752a8" providerId="ADAL" clId="{D87BA571-0C3C-4142-92A3-1F88BB6E2CCF}" dt="2022-05-01T13:07:25.314" v="850" actId="47"/>
        <pc:sldMkLst>
          <pc:docMk/>
          <pc:sldMk cId="3088968716" sldId="314"/>
        </pc:sldMkLst>
      </pc:sldChg>
      <pc:sldChg chg="addSp delSp modSp add mod modClrScheme chgLayout">
        <pc:chgData name="R Odedra (Fortis Staff)" userId="6e8d5a39-fff4-4b86-be99-4fca3a7752a8" providerId="ADAL" clId="{D87BA571-0C3C-4142-92A3-1F88BB6E2CCF}" dt="2022-05-02T14:12:00.680" v="2134" actId="20577"/>
        <pc:sldMkLst>
          <pc:docMk/>
          <pc:sldMk cId="1195173072" sldId="315"/>
        </pc:sldMkLst>
        <pc:spChg chg="mod ord">
          <ac:chgData name="R Odedra (Fortis Staff)" userId="6e8d5a39-fff4-4b86-be99-4fca3a7752a8" providerId="ADAL" clId="{D87BA571-0C3C-4142-92A3-1F88BB6E2CCF}" dt="2022-05-02T14:12:00.680" v="2134" actId="20577"/>
          <ac:spMkLst>
            <pc:docMk/>
            <pc:sldMk cId="1195173072" sldId="315"/>
            <ac:spMk id="2" creationId="{19F4015F-735D-4946-B6AF-475DBC963DCA}"/>
          </ac:spMkLst>
        </pc:spChg>
        <pc:spChg chg="add del mod ord">
          <ac:chgData name="R Odedra (Fortis Staff)" userId="6e8d5a39-fff4-4b86-be99-4fca3a7752a8" providerId="ADAL" clId="{D87BA571-0C3C-4142-92A3-1F88BB6E2CCF}" dt="2022-05-01T16:06:49.198" v="1076" actId="478"/>
          <ac:spMkLst>
            <pc:docMk/>
            <pc:sldMk cId="1195173072" sldId="315"/>
            <ac:spMk id="3" creationId="{427DE2DF-AB57-4DBF-9020-920666019ADF}"/>
          </ac:spMkLst>
        </pc:spChg>
        <pc:spChg chg="mod ord">
          <ac:chgData name="R Odedra (Fortis Staff)" userId="6e8d5a39-fff4-4b86-be99-4fca3a7752a8" providerId="ADAL" clId="{D87BA571-0C3C-4142-92A3-1F88BB6E2CCF}" dt="2022-05-01T16:06:43.291" v="1075" actId="700"/>
          <ac:spMkLst>
            <pc:docMk/>
            <pc:sldMk cId="1195173072" sldId="315"/>
            <ac:spMk id="4" creationId="{5A142A74-4FF3-4CDB-9797-7A2534E88952}"/>
          </ac:spMkLst>
        </pc:spChg>
        <pc:spChg chg="del mod">
          <ac:chgData name="R Odedra (Fortis Staff)" userId="6e8d5a39-fff4-4b86-be99-4fca3a7752a8" providerId="ADAL" clId="{D87BA571-0C3C-4142-92A3-1F88BB6E2CCF}" dt="2022-05-02T13:54:59.823" v="2115" actId="478"/>
          <ac:spMkLst>
            <pc:docMk/>
            <pc:sldMk cId="1195173072" sldId="315"/>
            <ac:spMk id="7" creationId="{1BB647D8-4087-48E0-9344-5E037A69E052}"/>
          </ac:spMkLst>
        </pc:spChg>
        <pc:picChg chg="add del mod">
          <ac:chgData name="R Odedra (Fortis Staff)" userId="6e8d5a39-fff4-4b86-be99-4fca3a7752a8" providerId="ADAL" clId="{D87BA571-0C3C-4142-92A3-1F88BB6E2CCF}" dt="2022-05-01T16:09:33.033" v="1088" actId="478"/>
          <ac:picMkLst>
            <pc:docMk/>
            <pc:sldMk cId="1195173072" sldId="315"/>
            <ac:picMk id="6" creationId="{DA11FFDE-5575-4583-B1E1-A422949A411E}"/>
          </ac:picMkLst>
        </pc:picChg>
        <pc:picChg chg="add del">
          <ac:chgData name="R Odedra (Fortis Staff)" userId="6e8d5a39-fff4-4b86-be99-4fca3a7752a8" providerId="ADAL" clId="{D87BA571-0C3C-4142-92A3-1F88BB6E2CCF}" dt="2022-05-01T16:09:04.264" v="1079" actId="22"/>
          <ac:picMkLst>
            <pc:docMk/>
            <pc:sldMk cId="1195173072" sldId="315"/>
            <ac:picMk id="8" creationId="{355AC510-073D-4A77-88C0-5F5E5FC43A38}"/>
          </ac:picMkLst>
        </pc:picChg>
        <pc:picChg chg="add del mod ord">
          <ac:chgData name="R Odedra (Fortis Staff)" userId="6e8d5a39-fff4-4b86-be99-4fca3a7752a8" providerId="ADAL" clId="{D87BA571-0C3C-4142-92A3-1F88BB6E2CCF}" dt="2022-05-02T13:57:24.655" v="2117" actId="478"/>
          <ac:picMkLst>
            <pc:docMk/>
            <pc:sldMk cId="1195173072" sldId="315"/>
            <ac:picMk id="10" creationId="{854C91FA-F842-463C-923D-7030CA5502FA}"/>
          </ac:picMkLst>
        </pc:picChg>
        <pc:picChg chg="add mod">
          <ac:chgData name="R Odedra (Fortis Staff)" userId="6e8d5a39-fff4-4b86-be99-4fca3a7752a8" providerId="ADAL" clId="{D87BA571-0C3C-4142-92A3-1F88BB6E2CCF}" dt="2022-05-02T13:57:41.242" v="2121" actId="1076"/>
          <ac:picMkLst>
            <pc:docMk/>
            <pc:sldMk cId="1195173072" sldId="315"/>
            <ac:picMk id="12" creationId="{1DB0F1BF-2099-46F4-8DFA-627C990437D1}"/>
          </ac:picMkLst>
        </pc:picChg>
      </pc:sldChg>
      <pc:sldChg chg="addSp delSp modSp new mod">
        <pc:chgData name="R Odedra (Fortis Staff)" userId="6e8d5a39-fff4-4b86-be99-4fca3a7752a8" providerId="ADAL" clId="{D87BA571-0C3C-4142-92A3-1F88BB6E2CCF}" dt="2022-05-03T09:54:11.202" v="2450" actId="20577"/>
        <pc:sldMkLst>
          <pc:docMk/>
          <pc:sldMk cId="2728425943" sldId="316"/>
        </pc:sldMkLst>
        <pc:spChg chg="mod">
          <ac:chgData name="R Odedra (Fortis Staff)" userId="6e8d5a39-fff4-4b86-be99-4fca3a7752a8" providerId="ADAL" clId="{D87BA571-0C3C-4142-92A3-1F88BB6E2CCF}" dt="2022-05-01T20:45:24.710" v="1330" actId="20577"/>
          <ac:spMkLst>
            <pc:docMk/>
            <pc:sldMk cId="2728425943" sldId="316"/>
            <ac:spMk id="2" creationId="{A75A67FE-0FC0-49A5-B1E3-CE4AD659C5F7}"/>
          </ac:spMkLst>
        </pc:spChg>
        <pc:spChg chg="del">
          <ac:chgData name="R Odedra (Fortis Staff)" userId="6e8d5a39-fff4-4b86-be99-4fca3a7752a8" providerId="ADAL" clId="{D87BA571-0C3C-4142-92A3-1F88BB6E2CCF}" dt="2022-05-01T20:48:31.237" v="1336" actId="478"/>
          <ac:spMkLst>
            <pc:docMk/>
            <pc:sldMk cId="2728425943" sldId="316"/>
            <ac:spMk id="3" creationId="{EE7EC7C4-32F7-4F77-A39E-808630DCA865}"/>
          </ac:spMkLst>
        </pc:spChg>
        <pc:spChg chg="mod">
          <ac:chgData name="R Odedra (Fortis Staff)" userId="6e8d5a39-fff4-4b86-be99-4fca3a7752a8" providerId="ADAL" clId="{D87BA571-0C3C-4142-92A3-1F88BB6E2CCF}" dt="2022-05-01T18:58:26.939" v="1322" actId="404"/>
          <ac:spMkLst>
            <pc:docMk/>
            <pc:sldMk cId="2728425943" sldId="316"/>
            <ac:spMk id="4" creationId="{B29ABE3A-2EE2-42D4-8B5F-AA902703719B}"/>
          </ac:spMkLst>
        </pc:spChg>
        <pc:spChg chg="add mod">
          <ac:chgData name="R Odedra (Fortis Staff)" userId="6e8d5a39-fff4-4b86-be99-4fca3a7752a8" providerId="ADAL" clId="{D87BA571-0C3C-4142-92A3-1F88BB6E2CCF}" dt="2022-05-01T21:17:17.206" v="1642" actId="20577"/>
          <ac:spMkLst>
            <pc:docMk/>
            <pc:sldMk cId="2728425943" sldId="316"/>
            <ac:spMk id="21" creationId="{91B0DB1B-791E-4EF9-86D8-0533C7EB67D1}"/>
          </ac:spMkLst>
        </pc:spChg>
        <pc:spChg chg="add mod">
          <ac:chgData name="R Odedra (Fortis Staff)" userId="6e8d5a39-fff4-4b86-be99-4fca3a7752a8" providerId="ADAL" clId="{D87BA571-0C3C-4142-92A3-1F88BB6E2CCF}" dt="2022-05-03T09:54:11.202" v="2450" actId="20577"/>
          <ac:spMkLst>
            <pc:docMk/>
            <pc:sldMk cId="2728425943" sldId="316"/>
            <ac:spMk id="22" creationId="{2D81D185-59F9-4CFE-A91D-9B933B36EE32}"/>
          </ac:spMkLst>
        </pc:spChg>
        <pc:picChg chg="add mod">
          <ac:chgData name="R Odedra (Fortis Staff)" userId="6e8d5a39-fff4-4b86-be99-4fca3a7752a8" providerId="ADAL" clId="{D87BA571-0C3C-4142-92A3-1F88BB6E2CCF}" dt="2022-05-01T21:08:17.234" v="1584" actId="1076"/>
          <ac:picMkLst>
            <pc:docMk/>
            <pc:sldMk cId="2728425943" sldId="316"/>
            <ac:picMk id="6" creationId="{3166DF5B-877B-4E15-B440-FF707B93ADF7}"/>
          </ac:picMkLst>
        </pc:picChg>
        <pc:picChg chg="add del">
          <ac:chgData name="R Odedra (Fortis Staff)" userId="6e8d5a39-fff4-4b86-be99-4fca3a7752a8" providerId="ADAL" clId="{D87BA571-0C3C-4142-92A3-1F88BB6E2CCF}" dt="2022-05-01T21:03:44.640" v="1576" actId="478"/>
          <ac:picMkLst>
            <pc:docMk/>
            <pc:sldMk cId="2728425943" sldId="316"/>
            <ac:picMk id="7" creationId="{C9C5E54F-4F3B-445E-B047-F8744C60ED5F}"/>
          </ac:picMkLst>
        </pc:picChg>
        <pc:picChg chg="add del mod modCrop">
          <ac:chgData name="R Odedra (Fortis Staff)" userId="6e8d5a39-fff4-4b86-be99-4fca3a7752a8" providerId="ADAL" clId="{D87BA571-0C3C-4142-92A3-1F88BB6E2CCF}" dt="2022-05-01T21:08:07.114" v="1581" actId="478"/>
          <ac:picMkLst>
            <pc:docMk/>
            <pc:sldMk cId="2728425943" sldId="316"/>
            <ac:picMk id="9" creationId="{30CC2F10-B6F2-4F2D-8B71-EE057C860FCF}"/>
          </ac:picMkLst>
        </pc:picChg>
        <pc:picChg chg="add mod">
          <ac:chgData name="R Odedra (Fortis Staff)" userId="6e8d5a39-fff4-4b86-be99-4fca3a7752a8" providerId="ADAL" clId="{D87BA571-0C3C-4142-92A3-1F88BB6E2CCF}" dt="2022-05-01T21:08:19.940" v="1585" actId="1076"/>
          <ac:picMkLst>
            <pc:docMk/>
            <pc:sldMk cId="2728425943" sldId="316"/>
            <ac:picMk id="11" creationId="{BF38EF16-B333-41CE-9BA1-58942A61D82D}"/>
          </ac:picMkLst>
        </pc:picChg>
        <pc:picChg chg="add mod">
          <ac:chgData name="R Odedra (Fortis Staff)" userId="6e8d5a39-fff4-4b86-be99-4fca3a7752a8" providerId="ADAL" clId="{D87BA571-0C3C-4142-92A3-1F88BB6E2CCF}" dt="2022-05-01T21:09:11.449" v="1587" actId="1076"/>
          <ac:picMkLst>
            <pc:docMk/>
            <pc:sldMk cId="2728425943" sldId="316"/>
            <ac:picMk id="13" creationId="{80A35365-EE42-4EE7-9C82-A545D757128B}"/>
          </ac:picMkLst>
        </pc:picChg>
        <pc:picChg chg="add mod">
          <ac:chgData name="R Odedra (Fortis Staff)" userId="6e8d5a39-fff4-4b86-be99-4fca3a7752a8" providerId="ADAL" clId="{D87BA571-0C3C-4142-92A3-1F88BB6E2CCF}" dt="2022-05-01T21:15:48.293" v="1589" actId="1076"/>
          <ac:picMkLst>
            <pc:docMk/>
            <pc:sldMk cId="2728425943" sldId="316"/>
            <ac:picMk id="15" creationId="{E9B79081-D785-4493-AB19-B7E58FFF9734}"/>
          </ac:picMkLst>
        </pc:picChg>
        <pc:picChg chg="add mod">
          <ac:chgData name="R Odedra (Fortis Staff)" userId="6e8d5a39-fff4-4b86-be99-4fca3a7752a8" providerId="ADAL" clId="{D87BA571-0C3C-4142-92A3-1F88BB6E2CCF}" dt="2022-05-01T21:15:58.452" v="1591" actId="1076"/>
          <ac:picMkLst>
            <pc:docMk/>
            <pc:sldMk cId="2728425943" sldId="316"/>
            <ac:picMk id="16" creationId="{4ED0C053-B7B4-4718-B31E-BD97BB10CB57}"/>
          </ac:picMkLst>
        </pc:picChg>
        <pc:picChg chg="add mod">
          <ac:chgData name="R Odedra (Fortis Staff)" userId="6e8d5a39-fff4-4b86-be99-4fca3a7752a8" providerId="ADAL" clId="{D87BA571-0C3C-4142-92A3-1F88BB6E2CCF}" dt="2022-05-02T15:09:27.503" v="2163" actId="1076"/>
          <ac:picMkLst>
            <pc:docMk/>
            <pc:sldMk cId="2728425943" sldId="316"/>
            <ac:picMk id="24" creationId="{6BA92306-C245-40C4-BAFB-87E52D4D2712}"/>
          </ac:picMkLst>
        </pc:picChg>
        <pc:cxnChg chg="add mod">
          <ac:chgData name="R Odedra (Fortis Staff)" userId="6e8d5a39-fff4-4b86-be99-4fca3a7752a8" providerId="ADAL" clId="{D87BA571-0C3C-4142-92A3-1F88BB6E2CCF}" dt="2022-05-01T21:16:22.956" v="1594" actId="14100"/>
          <ac:cxnSpMkLst>
            <pc:docMk/>
            <pc:sldMk cId="2728425943" sldId="316"/>
            <ac:cxnSpMk id="18" creationId="{33E0399D-EFAB-40C3-850B-CA32CADBF3AF}"/>
          </ac:cxnSpMkLst>
        </pc:cxnChg>
        <pc:cxnChg chg="add mod">
          <ac:chgData name="R Odedra (Fortis Staff)" userId="6e8d5a39-fff4-4b86-be99-4fca3a7752a8" providerId="ADAL" clId="{D87BA571-0C3C-4142-92A3-1F88BB6E2CCF}" dt="2022-05-02T15:09:15.364" v="2161" actId="14100"/>
          <ac:cxnSpMkLst>
            <pc:docMk/>
            <pc:sldMk cId="2728425943" sldId="316"/>
            <ac:cxnSpMk id="20" creationId="{714557E1-5657-4806-986B-86DF116581A8}"/>
          </ac:cxnSpMkLst>
        </pc:cxnChg>
      </pc:sldChg>
      <pc:sldChg chg="addSp delSp modSp new mod ord">
        <pc:chgData name="R Odedra (Fortis Staff)" userId="6e8d5a39-fff4-4b86-be99-4fca3a7752a8" providerId="ADAL" clId="{D87BA571-0C3C-4142-92A3-1F88BB6E2CCF}" dt="2022-05-02T14:13:21.630" v="2139"/>
        <pc:sldMkLst>
          <pc:docMk/>
          <pc:sldMk cId="1644307054" sldId="317"/>
        </pc:sldMkLst>
        <pc:spChg chg="mod">
          <ac:chgData name="R Odedra (Fortis Staff)" userId="6e8d5a39-fff4-4b86-be99-4fca3a7752a8" providerId="ADAL" clId="{D87BA571-0C3C-4142-92A3-1F88BB6E2CCF}" dt="2022-05-01T20:53:46.958" v="1365" actId="20577"/>
          <ac:spMkLst>
            <pc:docMk/>
            <pc:sldMk cId="1644307054" sldId="317"/>
            <ac:spMk id="2" creationId="{CE98EC7F-7777-4288-987C-22FB2AAF5F6D}"/>
          </ac:spMkLst>
        </pc:spChg>
        <pc:spChg chg="del">
          <ac:chgData name="R Odedra (Fortis Staff)" userId="6e8d5a39-fff4-4b86-be99-4fca3a7752a8" providerId="ADAL" clId="{D87BA571-0C3C-4142-92A3-1F88BB6E2CCF}" dt="2022-05-01T20:50:55.608" v="1340"/>
          <ac:spMkLst>
            <pc:docMk/>
            <pc:sldMk cId="1644307054" sldId="317"/>
            <ac:spMk id="3" creationId="{B1862333-7B13-45C0-A9CE-C9D1B1B13E87}"/>
          </ac:spMkLst>
        </pc:spChg>
        <pc:spChg chg="mod">
          <ac:chgData name="R Odedra (Fortis Staff)" userId="6e8d5a39-fff4-4b86-be99-4fca3a7752a8" providerId="ADAL" clId="{D87BA571-0C3C-4142-92A3-1F88BB6E2CCF}" dt="2022-05-01T20:44:43.344" v="1326" actId="404"/>
          <ac:spMkLst>
            <pc:docMk/>
            <pc:sldMk cId="1644307054" sldId="317"/>
            <ac:spMk id="4" creationId="{B0CB4487-9A23-4E88-96B6-8E71B77AD662}"/>
          </ac:spMkLst>
        </pc:spChg>
        <pc:spChg chg="add mod">
          <ac:chgData name="R Odedra (Fortis Staff)" userId="6e8d5a39-fff4-4b86-be99-4fca3a7752a8" providerId="ADAL" clId="{D87BA571-0C3C-4142-92A3-1F88BB6E2CCF}" dt="2022-05-01T21:00:21.051" v="1429" actId="14100"/>
          <ac:spMkLst>
            <pc:docMk/>
            <pc:sldMk cId="1644307054" sldId="317"/>
            <ac:spMk id="7" creationId="{24869EC9-FB54-474D-9EFD-FFC30A4DF728}"/>
          </ac:spMkLst>
        </pc:spChg>
        <pc:spChg chg="add del mod">
          <ac:chgData name="R Odedra (Fortis Staff)" userId="6e8d5a39-fff4-4b86-be99-4fca3a7752a8" providerId="ADAL" clId="{D87BA571-0C3C-4142-92A3-1F88BB6E2CCF}" dt="2022-05-01T20:53:17.807" v="1345"/>
          <ac:spMkLst>
            <pc:docMk/>
            <pc:sldMk cId="1644307054" sldId="317"/>
            <ac:spMk id="8" creationId="{4F8A7683-0F9E-4B25-9107-ADF70363877D}"/>
          </ac:spMkLst>
        </pc:spChg>
        <pc:spChg chg="add mod">
          <ac:chgData name="R Odedra (Fortis Staff)" userId="6e8d5a39-fff4-4b86-be99-4fca3a7752a8" providerId="ADAL" clId="{D87BA571-0C3C-4142-92A3-1F88BB6E2CCF}" dt="2022-05-01T21:02:21.903" v="1574" actId="1076"/>
          <ac:spMkLst>
            <pc:docMk/>
            <pc:sldMk cId="1644307054" sldId="317"/>
            <ac:spMk id="11" creationId="{3560A04B-C7A9-4218-AE91-516559BACC81}"/>
          </ac:spMkLst>
        </pc:spChg>
        <pc:picChg chg="add mod">
          <ac:chgData name="R Odedra (Fortis Staff)" userId="6e8d5a39-fff4-4b86-be99-4fca3a7752a8" providerId="ADAL" clId="{D87BA571-0C3C-4142-92A3-1F88BB6E2CCF}" dt="2022-05-01T20:49:28.196" v="1339" actId="1076"/>
          <ac:picMkLst>
            <pc:docMk/>
            <pc:sldMk cId="1644307054" sldId="317"/>
            <ac:picMk id="6" creationId="{B62CEA33-5915-4D56-B0CF-E9D8D4EBBE91}"/>
          </ac:picMkLst>
        </pc:picChg>
        <pc:picChg chg="add mod">
          <ac:chgData name="R Odedra (Fortis Staff)" userId="6e8d5a39-fff4-4b86-be99-4fca3a7752a8" providerId="ADAL" clId="{D87BA571-0C3C-4142-92A3-1F88BB6E2CCF}" dt="2022-05-01T20:57:52.764" v="1390" actId="14100"/>
          <ac:picMkLst>
            <pc:docMk/>
            <pc:sldMk cId="1644307054" sldId="317"/>
            <ac:picMk id="10" creationId="{2630A7E2-13DE-4E6C-8D01-03DB41003983}"/>
          </ac:picMkLst>
        </pc:picChg>
      </pc:sldChg>
      <pc:sldChg chg="addSp delSp modSp new mod modAnim">
        <pc:chgData name="R Odedra (Fortis Staff)" userId="6e8d5a39-fff4-4b86-be99-4fca3a7752a8" providerId="ADAL" clId="{D87BA571-0C3C-4142-92A3-1F88BB6E2CCF}" dt="2022-05-03T09:55:50.150" v="2453" actId="20577"/>
        <pc:sldMkLst>
          <pc:docMk/>
          <pc:sldMk cId="1962378390" sldId="318"/>
        </pc:sldMkLst>
        <pc:spChg chg="mod">
          <ac:chgData name="R Odedra (Fortis Staff)" userId="6e8d5a39-fff4-4b86-be99-4fca3a7752a8" providerId="ADAL" clId="{D87BA571-0C3C-4142-92A3-1F88BB6E2CCF}" dt="2022-05-03T09:55:50.150" v="2453" actId="20577"/>
          <ac:spMkLst>
            <pc:docMk/>
            <pc:sldMk cId="1962378390" sldId="318"/>
            <ac:spMk id="2" creationId="{E2F10687-FB2F-422A-8AE7-A967C122F190}"/>
          </ac:spMkLst>
        </pc:spChg>
        <pc:spChg chg="mod">
          <ac:chgData name="R Odedra (Fortis Staff)" userId="6e8d5a39-fff4-4b86-be99-4fca3a7752a8" providerId="ADAL" clId="{D87BA571-0C3C-4142-92A3-1F88BB6E2CCF}" dt="2022-05-01T21:30:44.342" v="1785" actId="404"/>
          <ac:spMkLst>
            <pc:docMk/>
            <pc:sldMk cId="1962378390" sldId="318"/>
            <ac:spMk id="3" creationId="{7932956F-0C56-40C8-99C9-E0EEC0414602}"/>
          </ac:spMkLst>
        </pc:spChg>
        <pc:spChg chg="mod">
          <ac:chgData name="R Odedra (Fortis Staff)" userId="6e8d5a39-fff4-4b86-be99-4fca3a7752a8" providerId="ADAL" clId="{D87BA571-0C3C-4142-92A3-1F88BB6E2CCF}" dt="2022-05-01T21:19:20.354" v="1655" actId="404"/>
          <ac:spMkLst>
            <pc:docMk/>
            <pc:sldMk cId="1962378390" sldId="318"/>
            <ac:spMk id="4" creationId="{36AC7C17-69CA-4E37-89E4-70D0D2ADE09F}"/>
          </ac:spMkLst>
        </pc:spChg>
        <pc:picChg chg="add mod">
          <ac:chgData name="R Odedra (Fortis Staff)" userId="6e8d5a39-fff4-4b86-be99-4fca3a7752a8" providerId="ADAL" clId="{D87BA571-0C3C-4142-92A3-1F88BB6E2CCF}" dt="2022-05-01T21:23:18.353" v="1712" actId="1076"/>
          <ac:picMkLst>
            <pc:docMk/>
            <pc:sldMk cId="1962378390" sldId="318"/>
            <ac:picMk id="5" creationId="{B0D45E08-50C0-4281-B38A-3F374B33F9C6}"/>
          </ac:picMkLst>
        </pc:picChg>
        <pc:picChg chg="add del mod">
          <ac:chgData name="R Odedra (Fortis Staff)" userId="6e8d5a39-fff4-4b86-be99-4fca3a7752a8" providerId="ADAL" clId="{D87BA571-0C3C-4142-92A3-1F88BB6E2CCF}" dt="2022-05-03T09:16:39.115" v="2257" actId="478"/>
          <ac:picMkLst>
            <pc:docMk/>
            <pc:sldMk cId="1962378390" sldId="318"/>
            <ac:picMk id="7" creationId="{C78E77B8-7DCF-4A41-8CA2-D20E181F280C}"/>
          </ac:picMkLst>
        </pc:picChg>
        <pc:picChg chg="add del mod">
          <ac:chgData name="R Odedra (Fortis Staff)" userId="6e8d5a39-fff4-4b86-be99-4fca3a7752a8" providerId="ADAL" clId="{D87BA571-0C3C-4142-92A3-1F88BB6E2CCF}" dt="2022-05-01T21:26:59.296" v="1762" actId="478"/>
          <ac:picMkLst>
            <pc:docMk/>
            <pc:sldMk cId="1962378390" sldId="318"/>
            <ac:picMk id="9" creationId="{E9F34A08-AE60-4A16-98A4-F2EAAC12AF8E}"/>
          </ac:picMkLst>
        </pc:picChg>
        <pc:picChg chg="add del mod">
          <ac:chgData name="R Odedra (Fortis Staff)" userId="6e8d5a39-fff4-4b86-be99-4fca3a7752a8" providerId="ADAL" clId="{D87BA571-0C3C-4142-92A3-1F88BB6E2CCF}" dt="2022-05-01T21:28:06.976" v="1765" actId="478"/>
          <ac:picMkLst>
            <pc:docMk/>
            <pc:sldMk cId="1962378390" sldId="318"/>
            <ac:picMk id="11" creationId="{88D66FCB-19DB-44EB-BDDE-F4CF74A0B989}"/>
          </ac:picMkLst>
        </pc:picChg>
        <pc:picChg chg="add del mod">
          <ac:chgData name="R Odedra (Fortis Staff)" userId="6e8d5a39-fff4-4b86-be99-4fca3a7752a8" providerId="ADAL" clId="{D87BA571-0C3C-4142-92A3-1F88BB6E2CCF}" dt="2022-05-03T09:16:05.275" v="2254" actId="478"/>
          <ac:picMkLst>
            <pc:docMk/>
            <pc:sldMk cId="1962378390" sldId="318"/>
            <ac:picMk id="13" creationId="{CAED0242-22D7-4AD4-B05E-9BBC7A66DA48}"/>
          </ac:picMkLst>
        </pc:picChg>
        <pc:picChg chg="add mod">
          <ac:chgData name="R Odedra (Fortis Staff)" userId="6e8d5a39-fff4-4b86-be99-4fca3a7752a8" providerId="ADAL" clId="{D87BA571-0C3C-4142-92A3-1F88BB6E2CCF}" dt="2022-05-02T21:05:11.911" v="2182" actId="1035"/>
          <ac:picMkLst>
            <pc:docMk/>
            <pc:sldMk cId="1962378390" sldId="318"/>
            <ac:picMk id="15" creationId="{9CC12DB5-A110-423F-9E7E-BBF2E9F84527}"/>
          </ac:picMkLst>
        </pc:picChg>
        <pc:picChg chg="add mod ord">
          <ac:chgData name="R Odedra (Fortis Staff)" userId="6e8d5a39-fff4-4b86-be99-4fca3a7752a8" providerId="ADAL" clId="{D87BA571-0C3C-4142-92A3-1F88BB6E2CCF}" dt="2022-05-03T09:17:55.004" v="2267" actId="1038"/>
          <ac:picMkLst>
            <pc:docMk/>
            <pc:sldMk cId="1962378390" sldId="318"/>
            <ac:picMk id="17" creationId="{61BD650A-F818-4209-B844-279E13B94892}"/>
          </ac:picMkLst>
        </pc:picChg>
        <pc:picChg chg="add mod">
          <ac:chgData name="R Odedra (Fortis Staff)" userId="6e8d5a39-fff4-4b86-be99-4fca3a7752a8" providerId="ADAL" clId="{D87BA571-0C3C-4142-92A3-1F88BB6E2CCF}" dt="2022-05-03T09:16:45.268" v="2259" actId="1076"/>
          <ac:picMkLst>
            <pc:docMk/>
            <pc:sldMk cId="1962378390" sldId="318"/>
            <ac:picMk id="19" creationId="{5E1D0156-882A-467A-A1EA-33B470ACDC59}"/>
          </ac:picMkLst>
        </pc:picChg>
      </pc:sldChg>
      <pc:sldChg chg="addSp delSp modSp new mod">
        <pc:chgData name="R Odedra (Fortis Staff)" userId="6e8d5a39-fff4-4b86-be99-4fca3a7752a8" providerId="ADAL" clId="{D87BA571-0C3C-4142-92A3-1F88BB6E2CCF}" dt="2022-05-03T09:56:16.285" v="2456" actId="20577"/>
        <pc:sldMkLst>
          <pc:docMk/>
          <pc:sldMk cId="575453366" sldId="319"/>
        </pc:sldMkLst>
        <pc:spChg chg="mod">
          <ac:chgData name="R Odedra (Fortis Staff)" userId="6e8d5a39-fff4-4b86-be99-4fca3a7752a8" providerId="ADAL" clId="{D87BA571-0C3C-4142-92A3-1F88BB6E2CCF}" dt="2022-05-03T09:56:16.285" v="2456" actId="20577"/>
          <ac:spMkLst>
            <pc:docMk/>
            <pc:sldMk cId="575453366" sldId="319"/>
            <ac:spMk id="2" creationId="{BD2241F0-E129-43D5-B504-83294E2A86A8}"/>
          </ac:spMkLst>
        </pc:spChg>
        <pc:spChg chg="del">
          <ac:chgData name="R Odedra (Fortis Staff)" userId="6e8d5a39-fff4-4b86-be99-4fca3a7752a8" providerId="ADAL" clId="{D87BA571-0C3C-4142-92A3-1F88BB6E2CCF}" dt="2022-05-01T21:32:57.363" v="1819"/>
          <ac:spMkLst>
            <pc:docMk/>
            <pc:sldMk cId="575453366" sldId="319"/>
            <ac:spMk id="3" creationId="{6900CEAD-75DF-4E28-B37C-C319E93F4A20}"/>
          </ac:spMkLst>
        </pc:spChg>
        <pc:spChg chg="mod">
          <ac:chgData name="R Odedra (Fortis Staff)" userId="6e8d5a39-fff4-4b86-be99-4fca3a7752a8" providerId="ADAL" clId="{D87BA571-0C3C-4142-92A3-1F88BB6E2CCF}" dt="2022-05-01T21:32:24.703" v="1787" actId="404"/>
          <ac:spMkLst>
            <pc:docMk/>
            <pc:sldMk cId="575453366" sldId="319"/>
            <ac:spMk id="4" creationId="{F5707C60-9AA5-4525-BFC2-6E537CBA03A7}"/>
          </ac:spMkLst>
        </pc:spChg>
        <pc:spChg chg="add del">
          <ac:chgData name="R Odedra (Fortis Staff)" userId="6e8d5a39-fff4-4b86-be99-4fca3a7752a8" providerId="ADAL" clId="{D87BA571-0C3C-4142-92A3-1F88BB6E2CCF}" dt="2022-05-01T21:34:09.457" v="1825" actId="22"/>
          <ac:spMkLst>
            <pc:docMk/>
            <pc:sldMk cId="575453366" sldId="319"/>
            <ac:spMk id="9" creationId="{39A02AB7-67E5-4217-85D4-F12ADB7255EA}"/>
          </ac:spMkLst>
        </pc:spChg>
        <pc:spChg chg="add del mod">
          <ac:chgData name="R Odedra (Fortis Staff)" userId="6e8d5a39-fff4-4b86-be99-4fca3a7752a8" providerId="ADAL" clId="{D87BA571-0C3C-4142-92A3-1F88BB6E2CCF}" dt="2022-05-01T21:45:28.438" v="1829" actId="478"/>
          <ac:spMkLst>
            <pc:docMk/>
            <pc:sldMk cId="575453366" sldId="319"/>
            <ac:spMk id="11" creationId="{D8B96059-09DF-4084-9C74-D1DF4255FE0A}"/>
          </ac:spMkLst>
        </pc:spChg>
        <pc:picChg chg="add mod">
          <ac:chgData name="R Odedra (Fortis Staff)" userId="6e8d5a39-fff4-4b86-be99-4fca3a7752a8" providerId="ADAL" clId="{D87BA571-0C3C-4142-92A3-1F88BB6E2CCF}" dt="2022-05-01T21:53:12.162" v="1844" actId="1076"/>
          <ac:picMkLst>
            <pc:docMk/>
            <pc:sldMk cId="575453366" sldId="319"/>
            <ac:picMk id="5" creationId="{C60112CB-79CE-451F-AB24-13B641916F30}"/>
          </ac:picMkLst>
        </pc:picChg>
        <pc:picChg chg="add mod">
          <ac:chgData name="R Odedra (Fortis Staff)" userId="6e8d5a39-fff4-4b86-be99-4fca3a7752a8" providerId="ADAL" clId="{D87BA571-0C3C-4142-92A3-1F88BB6E2CCF}" dt="2022-05-01T21:53:30.522" v="1846" actId="1076"/>
          <ac:picMkLst>
            <pc:docMk/>
            <pc:sldMk cId="575453366" sldId="319"/>
            <ac:picMk id="7" creationId="{AAC346A2-8103-4A04-882C-7F6D593F33B2}"/>
          </ac:picMkLst>
        </pc:picChg>
        <pc:picChg chg="add del mod">
          <ac:chgData name="R Odedra (Fortis Staff)" userId="6e8d5a39-fff4-4b86-be99-4fca3a7752a8" providerId="ADAL" clId="{D87BA571-0C3C-4142-92A3-1F88BB6E2CCF}" dt="2022-05-01T21:52:55.079" v="1839" actId="478"/>
          <ac:picMkLst>
            <pc:docMk/>
            <pc:sldMk cId="575453366" sldId="319"/>
            <ac:picMk id="13" creationId="{B3C7E87B-2465-40C0-996E-27C36B58F70F}"/>
          </ac:picMkLst>
        </pc:picChg>
      </pc:sldChg>
      <pc:sldChg chg="modSp add mod setBg">
        <pc:chgData name="R Odedra (Fortis Staff)" userId="6e8d5a39-fff4-4b86-be99-4fca3a7752a8" providerId="ADAL" clId="{D87BA571-0C3C-4142-92A3-1F88BB6E2CCF}" dt="2022-05-01T21:52:03.788" v="1838" actId="1076"/>
        <pc:sldMkLst>
          <pc:docMk/>
          <pc:sldMk cId="3768823978" sldId="321"/>
        </pc:sldMkLst>
        <pc:picChg chg="mod">
          <ac:chgData name="R Odedra (Fortis Staff)" userId="6e8d5a39-fff4-4b86-be99-4fca3a7752a8" providerId="ADAL" clId="{D87BA571-0C3C-4142-92A3-1F88BB6E2CCF}" dt="2022-05-01T21:52:03.788" v="1838" actId="1076"/>
          <ac:picMkLst>
            <pc:docMk/>
            <pc:sldMk cId="3768823978" sldId="321"/>
            <ac:picMk id="5" creationId="{C60112CB-79CE-451F-AB24-13B641916F30}"/>
          </ac:picMkLst>
        </pc:picChg>
        <pc:picChg chg="mod">
          <ac:chgData name="R Odedra (Fortis Staff)" userId="6e8d5a39-fff4-4b86-be99-4fca3a7752a8" providerId="ADAL" clId="{D87BA571-0C3C-4142-92A3-1F88BB6E2CCF}" dt="2022-05-01T21:51:56.414" v="1836" actId="1076"/>
          <ac:picMkLst>
            <pc:docMk/>
            <pc:sldMk cId="3768823978" sldId="321"/>
            <ac:picMk id="7" creationId="{AAC346A2-8103-4A04-882C-7F6D593F33B2}"/>
          </ac:picMkLst>
        </pc:picChg>
      </pc:sldChg>
      <pc:sldChg chg="delSp modSp new mod">
        <pc:chgData name="R Odedra (Fortis Staff)" userId="6e8d5a39-fff4-4b86-be99-4fca3a7752a8" providerId="ADAL" clId="{D87BA571-0C3C-4142-92A3-1F88BB6E2CCF}" dt="2022-05-02T13:32:55.225" v="2053" actId="208"/>
        <pc:sldMkLst>
          <pc:docMk/>
          <pc:sldMk cId="141073283" sldId="322"/>
        </pc:sldMkLst>
        <pc:spChg chg="mod">
          <ac:chgData name="R Odedra (Fortis Staff)" userId="6e8d5a39-fff4-4b86-be99-4fca3a7752a8" providerId="ADAL" clId="{D87BA571-0C3C-4142-92A3-1F88BB6E2CCF}" dt="2022-05-02T13:31:46.664" v="2019" actId="404"/>
          <ac:spMkLst>
            <pc:docMk/>
            <pc:sldMk cId="141073283" sldId="322"/>
            <ac:spMk id="2" creationId="{FC17B9C9-0E39-449E-82BB-34A6FF71EC7C}"/>
          </ac:spMkLst>
        </pc:spChg>
        <pc:spChg chg="del">
          <ac:chgData name="R Odedra (Fortis Staff)" userId="6e8d5a39-fff4-4b86-be99-4fca3a7752a8" providerId="ADAL" clId="{D87BA571-0C3C-4142-92A3-1F88BB6E2CCF}" dt="2022-05-02T13:32:13.114" v="2045" actId="478"/>
          <ac:spMkLst>
            <pc:docMk/>
            <pc:sldMk cId="141073283" sldId="322"/>
            <ac:spMk id="3" creationId="{D7497C41-4569-42A9-9BA1-9AB70E92019A}"/>
          </ac:spMkLst>
        </pc:spChg>
        <pc:spChg chg="mod">
          <ac:chgData name="R Odedra (Fortis Staff)" userId="6e8d5a39-fff4-4b86-be99-4fca3a7752a8" providerId="ADAL" clId="{D87BA571-0C3C-4142-92A3-1F88BB6E2CCF}" dt="2022-05-02T13:32:55.225" v="2053" actId="208"/>
          <ac:spMkLst>
            <pc:docMk/>
            <pc:sldMk cId="141073283" sldId="322"/>
            <ac:spMk id="4" creationId="{700AEA2B-E49E-4D98-8DCE-96DF8F037B03}"/>
          </ac:spMkLst>
        </pc:spChg>
      </pc:sldChg>
      <pc:sldChg chg="modSp add del mod">
        <pc:chgData name="R Odedra (Fortis Staff)" userId="6e8d5a39-fff4-4b86-be99-4fca3a7752a8" providerId="ADAL" clId="{D87BA571-0C3C-4142-92A3-1F88BB6E2CCF}" dt="2022-05-02T21:03:06.249" v="2175" actId="47"/>
        <pc:sldMkLst>
          <pc:docMk/>
          <pc:sldMk cId="2583813910" sldId="323"/>
        </pc:sldMkLst>
        <pc:spChg chg="mod">
          <ac:chgData name="R Odedra (Fortis Staff)" userId="6e8d5a39-fff4-4b86-be99-4fca3a7752a8" providerId="ADAL" clId="{D87BA571-0C3C-4142-92A3-1F88BB6E2CCF}" dt="2022-05-02T13:33:54.634" v="2068" actId="20577"/>
          <ac:spMkLst>
            <pc:docMk/>
            <pc:sldMk cId="2583813910" sldId="323"/>
            <ac:spMk id="4" creationId="{700AEA2B-E49E-4D98-8DCE-96DF8F037B03}"/>
          </ac:spMkLst>
        </pc:spChg>
      </pc:sldChg>
      <pc:sldChg chg="addSp delSp modSp new del">
        <pc:chgData name="R Odedra (Fortis Staff)" userId="6e8d5a39-fff4-4b86-be99-4fca3a7752a8" providerId="ADAL" clId="{D87BA571-0C3C-4142-92A3-1F88BB6E2CCF}" dt="2022-05-03T09:27:52.949" v="2367" actId="47"/>
        <pc:sldMkLst>
          <pc:docMk/>
          <pc:sldMk cId="703325941" sldId="324"/>
        </pc:sldMkLst>
        <pc:spChg chg="del">
          <ac:chgData name="R Odedra (Fortis Staff)" userId="6e8d5a39-fff4-4b86-be99-4fca3a7752a8" providerId="ADAL" clId="{D87BA571-0C3C-4142-92A3-1F88BB6E2CCF}" dt="2022-05-02T13:51:57.884" v="2085"/>
          <ac:spMkLst>
            <pc:docMk/>
            <pc:sldMk cId="703325941" sldId="324"/>
            <ac:spMk id="3" creationId="{18B9793D-F8C8-4101-82BE-EBE3B1EFB40F}"/>
          </ac:spMkLst>
        </pc:spChg>
        <pc:spChg chg="add mod">
          <ac:chgData name="R Odedra (Fortis Staff)" userId="6e8d5a39-fff4-4b86-be99-4fca3a7752a8" providerId="ADAL" clId="{D87BA571-0C3C-4142-92A3-1F88BB6E2CCF}" dt="2022-05-02T13:51:57.884" v="2085"/>
          <ac:spMkLst>
            <pc:docMk/>
            <pc:sldMk cId="703325941" sldId="324"/>
            <ac:spMk id="5" creationId="{41282B01-2A86-4796-8D34-D6E7B1922349}"/>
          </ac:spMkLst>
        </pc:spChg>
      </pc:sldChg>
      <pc:sldChg chg="addSp delSp modSp add mod ord">
        <pc:chgData name="R Odedra (Fortis Staff)" userId="6e8d5a39-fff4-4b86-be99-4fca3a7752a8" providerId="ADAL" clId="{D87BA571-0C3C-4142-92A3-1F88BB6E2CCF}" dt="2022-05-02T14:13:15.567" v="2137"/>
        <pc:sldMkLst>
          <pc:docMk/>
          <pc:sldMk cId="2538067454" sldId="325"/>
        </pc:sldMkLst>
        <pc:spChg chg="mod">
          <ac:chgData name="R Odedra (Fortis Staff)" userId="6e8d5a39-fff4-4b86-be99-4fca3a7752a8" providerId="ADAL" clId="{D87BA571-0C3C-4142-92A3-1F88BB6E2CCF}" dt="2022-05-02T14:10:20.710" v="2125" actId="20577"/>
          <ac:spMkLst>
            <pc:docMk/>
            <pc:sldMk cId="2538067454" sldId="325"/>
            <ac:spMk id="2" creationId="{19F4015F-735D-4946-B6AF-475DBC963DCA}"/>
          </ac:spMkLst>
        </pc:spChg>
        <pc:picChg chg="add mod">
          <ac:chgData name="R Odedra (Fortis Staff)" userId="6e8d5a39-fff4-4b86-be99-4fca3a7752a8" providerId="ADAL" clId="{D87BA571-0C3C-4142-92A3-1F88BB6E2CCF}" dt="2022-05-02T14:11:42.437" v="2132"/>
          <ac:picMkLst>
            <pc:docMk/>
            <pc:sldMk cId="2538067454" sldId="325"/>
            <ac:picMk id="5" creationId="{2F94B842-4C8C-4F20-AECD-31F353AD4442}"/>
          </ac:picMkLst>
        </pc:picChg>
        <pc:picChg chg="del">
          <ac:chgData name="R Odedra (Fortis Staff)" userId="6e8d5a39-fff4-4b86-be99-4fca3a7752a8" providerId="ADAL" clId="{D87BA571-0C3C-4142-92A3-1F88BB6E2CCF}" dt="2022-05-02T14:10:22.735" v="2126" actId="478"/>
          <ac:picMkLst>
            <pc:docMk/>
            <pc:sldMk cId="2538067454" sldId="325"/>
            <ac:picMk id="12" creationId="{1DB0F1BF-2099-46F4-8DFA-627C990437D1}"/>
          </ac:picMkLst>
        </pc:picChg>
      </pc:sldChg>
      <pc:sldChg chg="addSp delSp modSp add del mod">
        <pc:chgData name="R Odedra (Fortis Staff)" userId="6e8d5a39-fff4-4b86-be99-4fca3a7752a8" providerId="ADAL" clId="{D87BA571-0C3C-4142-92A3-1F88BB6E2CCF}" dt="2022-05-02T14:11:47.470" v="2133" actId="47"/>
        <pc:sldMkLst>
          <pc:docMk/>
          <pc:sldMk cId="536133407" sldId="326"/>
        </pc:sldMkLst>
        <pc:picChg chg="add mod">
          <ac:chgData name="R Odedra (Fortis Staff)" userId="6e8d5a39-fff4-4b86-be99-4fca3a7752a8" providerId="ADAL" clId="{D87BA571-0C3C-4142-92A3-1F88BB6E2CCF}" dt="2022-05-02T14:10:52.015" v="2131" actId="1076"/>
          <ac:picMkLst>
            <pc:docMk/>
            <pc:sldMk cId="536133407" sldId="326"/>
            <ac:picMk id="5" creationId="{64F9F076-FD58-4957-85D4-1A91A031F261}"/>
          </ac:picMkLst>
        </pc:picChg>
        <pc:picChg chg="del">
          <ac:chgData name="R Odedra (Fortis Staff)" userId="6e8d5a39-fff4-4b86-be99-4fca3a7752a8" providerId="ADAL" clId="{D87BA571-0C3C-4142-92A3-1F88BB6E2CCF}" dt="2022-05-02T14:10:30.517" v="2128" actId="478"/>
          <ac:picMkLst>
            <pc:docMk/>
            <pc:sldMk cId="536133407" sldId="326"/>
            <ac:picMk id="12" creationId="{1DB0F1BF-2099-46F4-8DFA-627C990437D1}"/>
          </ac:picMkLst>
        </pc:picChg>
      </pc:sldChg>
      <pc:sldChg chg="modSp add mod">
        <pc:chgData name="R Odedra (Fortis Staff)" userId="6e8d5a39-fff4-4b86-be99-4fca3a7752a8" providerId="ADAL" clId="{D87BA571-0C3C-4142-92A3-1F88BB6E2CCF}" dt="2022-05-02T15:06:52.030" v="2152" actId="20577"/>
        <pc:sldMkLst>
          <pc:docMk/>
          <pc:sldMk cId="2089606557" sldId="326"/>
        </pc:sldMkLst>
        <pc:spChg chg="mod">
          <ac:chgData name="R Odedra (Fortis Staff)" userId="6e8d5a39-fff4-4b86-be99-4fca3a7752a8" providerId="ADAL" clId="{D87BA571-0C3C-4142-92A3-1F88BB6E2CCF}" dt="2022-05-02T15:06:52.030" v="2152" actId="20577"/>
          <ac:spMkLst>
            <pc:docMk/>
            <pc:sldMk cId="2089606557" sldId="326"/>
            <ac:spMk id="4" creationId="{700AEA2B-E49E-4D98-8DCE-96DF8F037B03}"/>
          </ac:spMkLst>
        </pc:spChg>
      </pc:sldChg>
      <pc:sldChg chg="addSp delSp modSp add mod modAnim">
        <pc:chgData name="R Odedra (Fortis Staff)" userId="6e8d5a39-fff4-4b86-be99-4fca3a7752a8" providerId="ADAL" clId="{D87BA571-0C3C-4142-92A3-1F88BB6E2CCF}" dt="2022-05-02T15:37:01.169" v="2172"/>
        <pc:sldMkLst>
          <pc:docMk/>
          <pc:sldMk cId="60894003" sldId="327"/>
        </pc:sldMkLst>
        <pc:spChg chg="mod">
          <ac:chgData name="R Odedra (Fortis Staff)" userId="6e8d5a39-fff4-4b86-be99-4fca3a7752a8" providerId="ADAL" clId="{D87BA571-0C3C-4142-92A3-1F88BB6E2CCF}" dt="2022-05-02T15:33:55.696" v="2166" actId="20577"/>
          <ac:spMkLst>
            <pc:docMk/>
            <pc:sldMk cId="60894003" sldId="327"/>
            <ac:spMk id="2" creationId="{19F4015F-735D-4946-B6AF-475DBC963DCA}"/>
          </ac:spMkLst>
        </pc:spChg>
        <pc:picChg chg="add mod">
          <ac:chgData name="R Odedra (Fortis Staff)" userId="6e8d5a39-fff4-4b86-be99-4fca3a7752a8" providerId="ADAL" clId="{D87BA571-0C3C-4142-92A3-1F88BB6E2CCF}" dt="2022-05-02T15:35:33.426" v="2170" actId="1076"/>
          <ac:picMkLst>
            <pc:docMk/>
            <pc:sldMk cId="60894003" sldId="327"/>
            <ac:picMk id="5" creationId="{11BC0D91-9ECE-404D-AD90-19BC71F2FDC7}"/>
          </ac:picMkLst>
        </pc:picChg>
        <pc:picChg chg="add">
          <ac:chgData name="R Odedra (Fortis Staff)" userId="6e8d5a39-fff4-4b86-be99-4fca3a7752a8" providerId="ADAL" clId="{D87BA571-0C3C-4142-92A3-1F88BB6E2CCF}" dt="2022-05-02T15:36:48.141" v="2171" actId="22"/>
          <ac:picMkLst>
            <pc:docMk/>
            <pc:sldMk cId="60894003" sldId="327"/>
            <ac:picMk id="7" creationId="{E0C8CC25-5E84-4659-BAD6-6FB91570C7EB}"/>
          </ac:picMkLst>
        </pc:picChg>
        <pc:picChg chg="del">
          <ac:chgData name="R Odedra (Fortis Staff)" userId="6e8d5a39-fff4-4b86-be99-4fca3a7752a8" providerId="ADAL" clId="{D87BA571-0C3C-4142-92A3-1F88BB6E2CCF}" dt="2022-05-02T15:33:59.432" v="2167" actId="478"/>
          <ac:picMkLst>
            <pc:docMk/>
            <pc:sldMk cId="60894003" sldId="327"/>
            <ac:picMk id="12" creationId="{1DB0F1BF-2099-46F4-8DFA-627C990437D1}"/>
          </ac:picMkLst>
        </pc:picChg>
      </pc:sldChg>
      <pc:sldChg chg="addSp delSp modSp new mod ord">
        <pc:chgData name="R Odedra (Fortis Staff)" userId="6e8d5a39-fff4-4b86-be99-4fca3a7752a8" providerId="ADAL" clId="{D87BA571-0C3C-4142-92A3-1F88BB6E2CCF}" dt="2022-05-03T09:47:50.357" v="2437" actId="20577"/>
        <pc:sldMkLst>
          <pc:docMk/>
          <pc:sldMk cId="3696945225" sldId="328"/>
        </pc:sldMkLst>
        <pc:spChg chg="mod">
          <ac:chgData name="R Odedra (Fortis Staff)" userId="6e8d5a39-fff4-4b86-be99-4fca3a7752a8" providerId="ADAL" clId="{D87BA571-0C3C-4142-92A3-1F88BB6E2CCF}" dt="2022-05-03T09:38:10.555" v="2415" actId="20577"/>
          <ac:spMkLst>
            <pc:docMk/>
            <pc:sldMk cId="3696945225" sldId="328"/>
            <ac:spMk id="2" creationId="{8DFA6E73-25B1-4316-9B36-601D04A4F209}"/>
          </ac:spMkLst>
        </pc:spChg>
        <pc:spChg chg="del">
          <ac:chgData name="R Odedra (Fortis Staff)" userId="6e8d5a39-fff4-4b86-be99-4fca3a7752a8" providerId="ADAL" clId="{D87BA571-0C3C-4142-92A3-1F88BB6E2CCF}" dt="2022-05-03T09:21:36.718" v="2290" actId="478"/>
          <ac:spMkLst>
            <pc:docMk/>
            <pc:sldMk cId="3696945225" sldId="328"/>
            <ac:spMk id="3" creationId="{1B3085AE-A6B9-4C29-998D-FBA71CD2985E}"/>
          </ac:spMkLst>
        </pc:spChg>
        <pc:spChg chg="add del mod">
          <ac:chgData name="R Odedra (Fortis Staff)" userId="6e8d5a39-fff4-4b86-be99-4fca3a7752a8" providerId="ADAL" clId="{D87BA571-0C3C-4142-92A3-1F88BB6E2CCF}" dt="2022-05-03T09:23:06.935" v="2332"/>
          <ac:spMkLst>
            <pc:docMk/>
            <pc:sldMk cId="3696945225" sldId="328"/>
            <ac:spMk id="5" creationId="{CCC78C76-525D-46E1-9BEB-786E9A3C86F2}"/>
          </ac:spMkLst>
        </pc:spChg>
        <pc:spChg chg="add mod">
          <ac:chgData name="R Odedra (Fortis Staff)" userId="6e8d5a39-fff4-4b86-be99-4fca3a7752a8" providerId="ADAL" clId="{D87BA571-0C3C-4142-92A3-1F88BB6E2CCF}" dt="2022-05-03T09:26:04.571" v="2357" actId="20577"/>
          <ac:spMkLst>
            <pc:docMk/>
            <pc:sldMk cId="3696945225" sldId="328"/>
            <ac:spMk id="7" creationId="{1C07643C-AFDA-4A5C-BF9C-12323E02CD2F}"/>
          </ac:spMkLst>
        </pc:spChg>
        <pc:spChg chg="add mod">
          <ac:chgData name="R Odedra (Fortis Staff)" userId="6e8d5a39-fff4-4b86-be99-4fca3a7752a8" providerId="ADAL" clId="{D87BA571-0C3C-4142-92A3-1F88BB6E2CCF}" dt="2022-05-03T09:31:38.065" v="2385" actId="207"/>
          <ac:spMkLst>
            <pc:docMk/>
            <pc:sldMk cId="3696945225" sldId="328"/>
            <ac:spMk id="9" creationId="{31321279-E043-4471-A8CF-38AEBC08508F}"/>
          </ac:spMkLst>
        </pc:spChg>
        <pc:spChg chg="add mod">
          <ac:chgData name="R Odedra (Fortis Staff)" userId="6e8d5a39-fff4-4b86-be99-4fca3a7752a8" providerId="ADAL" clId="{D87BA571-0C3C-4142-92A3-1F88BB6E2CCF}" dt="2022-05-03T09:37:30.803" v="2412" actId="1076"/>
          <ac:spMkLst>
            <pc:docMk/>
            <pc:sldMk cId="3696945225" sldId="328"/>
            <ac:spMk id="11" creationId="{7EB67B7E-CD2A-41ED-9E1F-1103001DFB03}"/>
          </ac:spMkLst>
        </pc:spChg>
        <pc:spChg chg="add mod">
          <ac:chgData name="R Odedra (Fortis Staff)" userId="6e8d5a39-fff4-4b86-be99-4fca3a7752a8" providerId="ADAL" clId="{D87BA571-0C3C-4142-92A3-1F88BB6E2CCF}" dt="2022-05-03T09:37:45.479" v="2413" actId="1076"/>
          <ac:spMkLst>
            <pc:docMk/>
            <pc:sldMk cId="3696945225" sldId="328"/>
            <ac:spMk id="13" creationId="{6B0B56AB-52B9-412C-AA07-CC176F26FA58}"/>
          </ac:spMkLst>
        </pc:spChg>
        <pc:spChg chg="add mod">
          <ac:chgData name="R Odedra (Fortis Staff)" userId="6e8d5a39-fff4-4b86-be99-4fca3a7752a8" providerId="ADAL" clId="{D87BA571-0C3C-4142-92A3-1F88BB6E2CCF}" dt="2022-05-03T09:31:30.189" v="2383" actId="207"/>
          <ac:spMkLst>
            <pc:docMk/>
            <pc:sldMk cId="3696945225" sldId="328"/>
            <ac:spMk id="15" creationId="{4C003E83-FFE3-4969-8139-06292EACC782}"/>
          </ac:spMkLst>
        </pc:spChg>
        <pc:spChg chg="add mod">
          <ac:chgData name="R Odedra (Fortis Staff)" userId="6e8d5a39-fff4-4b86-be99-4fca3a7752a8" providerId="ADAL" clId="{D87BA571-0C3C-4142-92A3-1F88BB6E2CCF}" dt="2022-05-03T09:27:12.298" v="2364" actId="1076"/>
          <ac:spMkLst>
            <pc:docMk/>
            <pc:sldMk cId="3696945225" sldId="328"/>
            <ac:spMk id="17" creationId="{BF6A83F5-0B82-4E6F-B7A9-03F72E5A6089}"/>
          </ac:spMkLst>
        </pc:spChg>
        <pc:spChg chg="add mod">
          <ac:chgData name="R Odedra (Fortis Staff)" userId="6e8d5a39-fff4-4b86-be99-4fca3a7752a8" providerId="ADAL" clId="{D87BA571-0C3C-4142-92A3-1F88BB6E2CCF}" dt="2022-05-03T09:36:58.459" v="2409" actId="1076"/>
          <ac:spMkLst>
            <pc:docMk/>
            <pc:sldMk cId="3696945225" sldId="328"/>
            <ac:spMk id="19" creationId="{C8F61D62-0BAC-43F8-910A-B762E4C58A00}"/>
          </ac:spMkLst>
        </pc:spChg>
        <pc:spChg chg="add mod">
          <ac:chgData name="R Odedra (Fortis Staff)" userId="6e8d5a39-fff4-4b86-be99-4fca3a7752a8" providerId="ADAL" clId="{D87BA571-0C3C-4142-92A3-1F88BB6E2CCF}" dt="2022-05-03T09:37:11.800" v="2411" actId="1076"/>
          <ac:spMkLst>
            <pc:docMk/>
            <pc:sldMk cId="3696945225" sldId="328"/>
            <ac:spMk id="20" creationId="{3050EA91-70A8-40AD-A715-2E01F8041FA7}"/>
          </ac:spMkLst>
        </pc:spChg>
        <pc:spChg chg="add mod">
          <ac:chgData name="R Odedra (Fortis Staff)" userId="6e8d5a39-fff4-4b86-be99-4fca3a7752a8" providerId="ADAL" clId="{D87BA571-0C3C-4142-92A3-1F88BB6E2CCF}" dt="2022-05-03T09:47:50.357" v="2437" actId="20577"/>
          <ac:spMkLst>
            <pc:docMk/>
            <pc:sldMk cId="3696945225" sldId="328"/>
            <ac:spMk id="21" creationId="{B87FF16D-6E10-4367-8097-A90FEE776A0E}"/>
          </ac:spMkLst>
        </pc:spChg>
      </pc:sldChg>
      <pc:sldMasterChg chg="addSp delSp modSp mod modSldLayout">
        <pc:chgData name="R Odedra (Fortis Staff)" userId="6e8d5a39-fff4-4b86-be99-4fca3a7752a8" providerId="ADAL" clId="{D87BA571-0C3C-4142-92A3-1F88BB6E2CCF}" dt="2022-04-29T22:05:38.753" v="347" actId="208"/>
        <pc:sldMasterMkLst>
          <pc:docMk/>
          <pc:sldMasterMk cId="1240249522" sldId="2147483660"/>
        </pc:sldMasterMkLst>
        <pc:spChg chg="mod">
          <ac:chgData name="R Odedra (Fortis Staff)" userId="6e8d5a39-fff4-4b86-be99-4fca3a7752a8" providerId="ADAL" clId="{D87BA571-0C3C-4142-92A3-1F88BB6E2CCF}" dt="2022-04-29T21:50:32.793" v="262" actId="208"/>
          <ac:spMkLst>
            <pc:docMk/>
            <pc:sldMasterMk cId="1240249522" sldId="2147483660"/>
            <ac:spMk id="13" creationId="{9D8641A2-9EBB-4E7F-8CB4-4ABA7FECE26C}"/>
          </ac:spMkLst>
        </pc:spChg>
        <pc:picChg chg="del">
          <ac:chgData name="R Odedra (Fortis Staff)" userId="6e8d5a39-fff4-4b86-be99-4fca3a7752a8" providerId="ADAL" clId="{D87BA571-0C3C-4142-92A3-1F88BB6E2CCF}" dt="2022-04-29T21:49:04.740" v="256" actId="478"/>
          <ac:picMkLst>
            <pc:docMk/>
            <pc:sldMasterMk cId="1240249522" sldId="2147483660"/>
            <ac:picMk id="5" creationId="{CE5FA392-4804-46DD-950F-E115B357656C}"/>
          </ac:picMkLst>
        </pc:picChg>
        <pc:picChg chg="add mod">
          <ac:chgData name="R Odedra (Fortis Staff)" userId="6e8d5a39-fff4-4b86-be99-4fca3a7752a8" providerId="ADAL" clId="{D87BA571-0C3C-4142-92A3-1F88BB6E2CCF}" dt="2022-04-29T21:46:43.684" v="254" actId="1035"/>
          <ac:picMkLst>
            <pc:docMk/>
            <pc:sldMasterMk cId="1240249522" sldId="2147483660"/>
            <ac:picMk id="6" creationId="{B0CCBD5F-261E-41F9-9F87-696488527A0A}"/>
          </ac:picMkLst>
        </pc:picChg>
        <pc:picChg chg="del">
          <ac:chgData name="R Odedra (Fortis Staff)" userId="6e8d5a39-fff4-4b86-be99-4fca3a7752a8" providerId="ADAL" clId="{D87BA571-0C3C-4142-92A3-1F88BB6E2CCF}" dt="2022-04-29T21:46:24.142" v="248" actId="478"/>
          <ac:picMkLst>
            <pc:docMk/>
            <pc:sldMasterMk cId="1240249522" sldId="2147483660"/>
            <ac:picMk id="7" creationId="{2196CB8F-098F-4698-B9AE-DCAE67C911F8}"/>
          </ac:picMkLst>
        </pc:picChg>
        <pc:picChg chg="add mod">
          <ac:chgData name="R Odedra (Fortis Staff)" userId="6e8d5a39-fff4-4b86-be99-4fca3a7752a8" providerId="ADAL" clId="{D87BA571-0C3C-4142-92A3-1F88BB6E2CCF}" dt="2022-04-29T21:49:58.427" v="261" actId="1076"/>
          <ac:picMkLst>
            <pc:docMk/>
            <pc:sldMasterMk cId="1240249522" sldId="2147483660"/>
            <ac:picMk id="10" creationId="{6F381CB2-EDC7-4344-8B06-6A48A14CECFE}"/>
          </ac:picMkLst>
        </pc:picChg>
        <pc:sldLayoutChg chg="modSp mod">
          <pc:chgData name="R Odedra (Fortis Staff)" userId="6e8d5a39-fff4-4b86-be99-4fca3a7752a8" providerId="ADAL" clId="{D87BA571-0C3C-4142-92A3-1F88BB6E2CCF}" dt="2022-04-29T22:05:38.753" v="347" actId="208"/>
          <pc:sldLayoutMkLst>
            <pc:docMk/>
            <pc:sldMasterMk cId="1240249522" sldId="2147483660"/>
            <pc:sldLayoutMk cId="2970999292" sldId="2147483664"/>
          </pc:sldLayoutMkLst>
          <pc:spChg chg="mod">
            <ac:chgData name="R Odedra (Fortis Staff)" userId="6e8d5a39-fff4-4b86-be99-4fca3a7752a8" providerId="ADAL" clId="{D87BA571-0C3C-4142-92A3-1F88BB6E2CCF}" dt="2022-04-29T22:05:38.753" v="347" actId="208"/>
            <ac:spMkLst>
              <pc:docMk/>
              <pc:sldMasterMk cId="1240249522" sldId="2147483660"/>
              <pc:sldLayoutMk cId="2970999292" sldId="2147483664"/>
              <ac:spMk id="5" creationId="{B092602A-79BD-45E7-BD0F-9E02B3925F34}"/>
            </ac:spMkLst>
          </pc:spChg>
          <pc:spChg chg="mod">
            <ac:chgData name="R Odedra (Fortis Staff)" userId="6e8d5a39-fff4-4b86-be99-4fca3a7752a8" providerId="ADAL" clId="{D87BA571-0C3C-4142-92A3-1F88BB6E2CCF}" dt="2022-04-29T22:05:38.753" v="347" actId="208"/>
            <ac:spMkLst>
              <pc:docMk/>
              <pc:sldMasterMk cId="1240249522" sldId="2147483660"/>
              <pc:sldLayoutMk cId="2970999292" sldId="2147483664"/>
              <ac:spMk id="6" creationId="{58A427BE-0826-404E-86C3-BB55EB7EA580}"/>
            </ac:spMkLst>
          </pc:spChg>
          <pc:spChg chg="mod">
            <ac:chgData name="R Odedra (Fortis Staff)" userId="6e8d5a39-fff4-4b86-be99-4fca3a7752a8" providerId="ADAL" clId="{D87BA571-0C3C-4142-92A3-1F88BB6E2CCF}" dt="2022-04-29T22:05:38.753" v="347" actId="208"/>
            <ac:spMkLst>
              <pc:docMk/>
              <pc:sldMasterMk cId="1240249522" sldId="2147483660"/>
              <pc:sldLayoutMk cId="2970999292" sldId="2147483664"/>
              <ac:spMk id="7" creationId="{DB18F6F6-6197-4617-9DC9-CBF657379F18}"/>
            </ac:spMkLst>
          </pc:spChg>
        </pc:sldLayoutChg>
      </pc:sldMasterChg>
    </pc:docChg>
  </pc:docChgLst>
  <pc:docChgLst>
    <pc:chgData name="R Odedra (Fortis Staff)" userId="6e8d5a39-fff4-4b86-be99-4fca3a7752a8" providerId="ADAL" clId="{07E307F0-2734-4422-81AE-AA6BFB8712C9}"/>
    <pc:docChg chg="undo custSel addSld delSld modSld sldOrd modMainMaster">
      <pc:chgData name="R Odedra (Fortis Staff)" userId="6e8d5a39-fff4-4b86-be99-4fca3a7752a8" providerId="ADAL" clId="{07E307F0-2734-4422-81AE-AA6BFB8712C9}" dt="2022-04-26T23:15:05.174" v="5456" actId="729"/>
      <pc:docMkLst>
        <pc:docMk/>
      </pc:docMkLst>
      <pc:sldChg chg="modSp mod">
        <pc:chgData name="R Odedra (Fortis Staff)" userId="6e8d5a39-fff4-4b86-be99-4fca3a7752a8" providerId="ADAL" clId="{07E307F0-2734-4422-81AE-AA6BFB8712C9}" dt="2022-04-26T22:12:14.665" v="5388" actId="20577"/>
        <pc:sldMkLst>
          <pc:docMk/>
          <pc:sldMk cId="3169404415" sldId="256"/>
        </pc:sldMkLst>
        <pc:spChg chg="mod">
          <ac:chgData name="R Odedra (Fortis Staff)" userId="6e8d5a39-fff4-4b86-be99-4fca3a7752a8" providerId="ADAL" clId="{07E307F0-2734-4422-81AE-AA6BFB8712C9}" dt="2022-04-26T22:12:14.665" v="5388" actId="20577"/>
          <ac:spMkLst>
            <pc:docMk/>
            <pc:sldMk cId="3169404415" sldId="256"/>
            <ac:spMk id="2" creationId="{1E7E8E00-F1C1-4E2F-8C6D-2A5CCFFA86A9}"/>
          </ac:spMkLst>
        </pc:spChg>
        <pc:spChg chg="mod">
          <ac:chgData name="R Odedra (Fortis Staff)" userId="6e8d5a39-fff4-4b86-be99-4fca3a7752a8" providerId="ADAL" clId="{07E307F0-2734-4422-81AE-AA6BFB8712C9}" dt="2022-04-26T22:11:44.891" v="5377" actId="27636"/>
          <ac:spMkLst>
            <pc:docMk/>
            <pc:sldMk cId="3169404415" sldId="256"/>
            <ac:spMk id="3" creationId="{41962DA2-2374-4D36-81DD-FCADA216D7D1}"/>
          </ac:spMkLst>
        </pc:spChg>
        <pc:spChg chg="mod">
          <ac:chgData name="R Odedra (Fortis Staff)" userId="6e8d5a39-fff4-4b86-be99-4fca3a7752a8" providerId="ADAL" clId="{07E307F0-2734-4422-81AE-AA6BFB8712C9}" dt="2022-04-26T08:37:47.115" v="94" actId="1076"/>
          <ac:spMkLst>
            <pc:docMk/>
            <pc:sldMk cId="3169404415" sldId="256"/>
            <ac:spMk id="4" creationId="{70EF3FDF-2C7E-4E72-92C1-89CBFD2206B8}"/>
          </ac:spMkLst>
        </pc:spChg>
        <pc:spChg chg="mod">
          <ac:chgData name="R Odedra (Fortis Staff)" userId="6e8d5a39-fff4-4b86-be99-4fca3a7752a8" providerId="ADAL" clId="{07E307F0-2734-4422-81AE-AA6BFB8712C9}" dt="2022-04-26T08:38:45.779" v="111" actId="20577"/>
          <ac:spMkLst>
            <pc:docMk/>
            <pc:sldMk cId="3169404415" sldId="256"/>
            <ac:spMk id="5" creationId="{8DFCD191-8BCC-49FA-BA74-11D46D7158A3}"/>
          </ac:spMkLst>
        </pc:spChg>
      </pc:sldChg>
      <pc:sldChg chg="addSp delSp modSp new mod ord modClrScheme chgLayout">
        <pc:chgData name="R Odedra (Fortis Staff)" userId="6e8d5a39-fff4-4b86-be99-4fca3a7752a8" providerId="ADAL" clId="{07E307F0-2734-4422-81AE-AA6BFB8712C9}" dt="2022-04-26T20:11:48.732" v="4639" actId="207"/>
        <pc:sldMkLst>
          <pc:docMk/>
          <pc:sldMk cId="511942854" sldId="257"/>
        </pc:sldMkLst>
        <pc:spChg chg="del mod ord">
          <ac:chgData name="R Odedra (Fortis Staff)" userId="6e8d5a39-fff4-4b86-be99-4fca3a7752a8" providerId="ADAL" clId="{07E307F0-2734-4422-81AE-AA6BFB8712C9}" dt="2022-04-26T08:57:00.620" v="113" actId="700"/>
          <ac:spMkLst>
            <pc:docMk/>
            <pc:sldMk cId="511942854" sldId="257"/>
            <ac:spMk id="2" creationId="{D112BC22-59D9-452A-A581-FA821253ECF4}"/>
          </ac:spMkLst>
        </pc:spChg>
        <pc:spChg chg="mod ord">
          <ac:chgData name="R Odedra (Fortis Staff)" userId="6e8d5a39-fff4-4b86-be99-4fca3a7752a8" providerId="ADAL" clId="{07E307F0-2734-4422-81AE-AA6BFB8712C9}" dt="2022-04-26T08:57:00.620" v="113" actId="700"/>
          <ac:spMkLst>
            <pc:docMk/>
            <pc:sldMk cId="511942854" sldId="257"/>
            <ac:spMk id="3" creationId="{D791EDFA-B3A1-40EA-B2FC-FFB6053FEC69}"/>
          </ac:spMkLst>
        </pc:spChg>
        <pc:spChg chg="del mod ord">
          <ac:chgData name="R Odedra (Fortis Staff)" userId="6e8d5a39-fff4-4b86-be99-4fca3a7752a8" providerId="ADAL" clId="{07E307F0-2734-4422-81AE-AA6BFB8712C9}" dt="2022-04-26T08:57:00.620" v="113" actId="700"/>
          <ac:spMkLst>
            <pc:docMk/>
            <pc:sldMk cId="511942854" sldId="257"/>
            <ac:spMk id="4" creationId="{9D745311-0E86-4A31-8280-9A633ABF46C5}"/>
          </ac:spMkLst>
        </pc:spChg>
        <pc:spChg chg="add mod ord">
          <ac:chgData name="R Odedra (Fortis Staff)" userId="6e8d5a39-fff4-4b86-be99-4fca3a7752a8" providerId="ADAL" clId="{07E307F0-2734-4422-81AE-AA6BFB8712C9}" dt="2022-04-26T10:03:35.716" v="399" actId="20577"/>
          <ac:spMkLst>
            <pc:docMk/>
            <pc:sldMk cId="511942854" sldId="257"/>
            <ac:spMk id="5" creationId="{E5132B0D-9563-4500-ACD8-397C240500CA}"/>
          </ac:spMkLst>
        </pc:spChg>
        <pc:spChg chg="add mod ord">
          <ac:chgData name="R Odedra (Fortis Staff)" userId="6e8d5a39-fff4-4b86-be99-4fca3a7752a8" providerId="ADAL" clId="{07E307F0-2734-4422-81AE-AA6BFB8712C9}" dt="2022-04-26T16:27:50.176" v="2577" actId="20577"/>
          <ac:spMkLst>
            <pc:docMk/>
            <pc:sldMk cId="511942854" sldId="257"/>
            <ac:spMk id="6" creationId="{33B65A4C-EED7-48EC-9206-C8DCA63C3AAA}"/>
          </ac:spMkLst>
        </pc:spChg>
        <pc:graphicFrameChg chg="add mod modGraphic">
          <ac:chgData name="R Odedra (Fortis Staff)" userId="6e8d5a39-fff4-4b86-be99-4fca3a7752a8" providerId="ADAL" clId="{07E307F0-2734-4422-81AE-AA6BFB8712C9}" dt="2022-04-26T20:11:48.732" v="4639" actId="207"/>
          <ac:graphicFrameMkLst>
            <pc:docMk/>
            <pc:sldMk cId="511942854" sldId="257"/>
            <ac:graphicFrameMk id="8" creationId="{E4B21C82-1B26-4ADD-922A-FD272C9BBA75}"/>
          </ac:graphicFrameMkLst>
        </pc:graphicFrameChg>
        <pc:picChg chg="add del mod">
          <ac:chgData name="R Odedra (Fortis Staff)" userId="6e8d5a39-fff4-4b86-be99-4fca3a7752a8" providerId="ADAL" clId="{07E307F0-2734-4422-81AE-AA6BFB8712C9}" dt="2022-04-26T09:50:24.031" v="288" actId="478"/>
          <ac:picMkLst>
            <pc:docMk/>
            <pc:sldMk cId="511942854" sldId="257"/>
            <ac:picMk id="7" creationId="{73F6DB0D-EEFC-4341-BE6F-254282AADDA7}"/>
          </ac:picMkLst>
        </pc:picChg>
      </pc:sldChg>
      <pc:sldChg chg="modSp new mod ord">
        <pc:chgData name="R Odedra (Fortis Staff)" userId="6e8d5a39-fff4-4b86-be99-4fca3a7752a8" providerId="ADAL" clId="{07E307F0-2734-4422-81AE-AA6BFB8712C9}" dt="2022-04-26T22:40:03.171" v="5455"/>
        <pc:sldMkLst>
          <pc:docMk/>
          <pc:sldMk cId="3558903903" sldId="258"/>
        </pc:sldMkLst>
        <pc:spChg chg="mod">
          <ac:chgData name="R Odedra (Fortis Staff)" userId="6e8d5a39-fff4-4b86-be99-4fca3a7752a8" providerId="ADAL" clId="{07E307F0-2734-4422-81AE-AA6BFB8712C9}" dt="2022-04-26T12:01:22.403" v="591" actId="20577"/>
          <ac:spMkLst>
            <pc:docMk/>
            <pc:sldMk cId="3558903903" sldId="258"/>
            <ac:spMk id="2" creationId="{800B5F9A-6EDE-4135-99B4-950B770DE3FD}"/>
          </ac:spMkLst>
        </pc:spChg>
        <pc:spChg chg="mod">
          <ac:chgData name="R Odedra (Fortis Staff)" userId="6e8d5a39-fff4-4b86-be99-4fca3a7752a8" providerId="ADAL" clId="{07E307F0-2734-4422-81AE-AA6BFB8712C9}" dt="2022-04-26T21:25:30.205" v="5355" actId="20577"/>
          <ac:spMkLst>
            <pc:docMk/>
            <pc:sldMk cId="3558903903" sldId="258"/>
            <ac:spMk id="3" creationId="{1C2A9C06-2D56-4E16-9414-842A660FB972}"/>
          </ac:spMkLst>
        </pc:spChg>
      </pc:sldChg>
      <pc:sldChg chg="addSp delSp modSp new mod ord modClrScheme modShow chgLayout">
        <pc:chgData name="R Odedra (Fortis Staff)" userId="6e8d5a39-fff4-4b86-be99-4fca3a7752a8" providerId="ADAL" clId="{07E307F0-2734-4422-81AE-AA6BFB8712C9}" dt="2022-04-26T23:15:05.174" v="5456" actId="729"/>
        <pc:sldMkLst>
          <pc:docMk/>
          <pc:sldMk cId="184712708" sldId="259"/>
        </pc:sldMkLst>
        <pc:spChg chg="del mod ord">
          <ac:chgData name="R Odedra (Fortis Staff)" userId="6e8d5a39-fff4-4b86-be99-4fca3a7752a8" providerId="ADAL" clId="{07E307F0-2734-4422-81AE-AA6BFB8712C9}" dt="2022-04-26T09:45:37.428" v="185" actId="700"/>
          <ac:spMkLst>
            <pc:docMk/>
            <pc:sldMk cId="184712708" sldId="259"/>
            <ac:spMk id="2" creationId="{85EA3B5E-95A4-4147-853D-EE691FAAA57A}"/>
          </ac:spMkLst>
        </pc:spChg>
        <pc:spChg chg="mod ord">
          <ac:chgData name="R Odedra (Fortis Staff)" userId="6e8d5a39-fff4-4b86-be99-4fca3a7752a8" providerId="ADAL" clId="{07E307F0-2734-4422-81AE-AA6BFB8712C9}" dt="2022-04-26T09:45:37.428" v="185" actId="700"/>
          <ac:spMkLst>
            <pc:docMk/>
            <pc:sldMk cId="184712708" sldId="259"/>
            <ac:spMk id="3" creationId="{62C65080-8831-48F6-AF4D-36E11E2434C5}"/>
          </ac:spMkLst>
        </pc:spChg>
        <pc:spChg chg="del mod ord">
          <ac:chgData name="R Odedra (Fortis Staff)" userId="6e8d5a39-fff4-4b86-be99-4fca3a7752a8" providerId="ADAL" clId="{07E307F0-2734-4422-81AE-AA6BFB8712C9}" dt="2022-04-26T09:45:37.428" v="185" actId="700"/>
          <ac:spMkLst>
            <pc:docMk/>
            <pc:sldMk cId="184712708" sldId="259"/>
            <ac:spMk id="4" creationId="{AF8F0EDD-60C5-4333-93CB-7D15CDD3E9FF}"/>
          </ac:spMkLst>
        </pc:spChg>
        <pc:spChg chg="add mod ord">
          <ac:chgData name="R Odedra (Fortis Staff)" userId="6e8d5a39-fff4-4b86-be99-4fca3a7752a8" providerId="ADAL" clId="{07E307F0-2734-4422-81AE-AA6BFB8712C9}" dt="2022-04-26T10:02:39.253" v="374" actId="27636"/>
          <ac:spMkLst>
            <pc:docMk/>
            <pc:sldMk cId="184712708" sldId="259"/>
            <ac:spMk id="5" creationId="{6E812705-DD29-4130-8B89-1EBC4E70BE78}"/>
          </ac:spMkLst>
        </pc:spChg>
        <pc:spChg chg="add mod ord">
          <ac:chgData name="R Odedra (Fortis Staff)" userId="6e8d5a39-fff4-4b86-be99-4fca3a7752a8" providerId="ADAL" clId="{07E307F0-2734-4422-81AE-AA6BFB8712C9}" dt="2022-04-26T17:10:33.741" v="2703" actId="207"/>
          <ac:spMkLst>
            <pc:docMk/>
            <pc:sldMk cId="184712708" sldId="259"/>
            <ac:spMk id="6" creationId="{1A956F01-F129-40A9-94F9-46A75DAD81F5}"/>
          </ac:spMkLst>
        </pc:spChg>
        <pc:spChg chg="add mod">
          <ac:chgData name="R Odedra (Fortis Staff)" userId="6e8d5a39-fff4-4b86-be99-4fca3a7752a8" providerId="ADAL" clId="{07E307F0-2734-4422-81AE-AA6BFB8712C9}" dt="2022-04-26T17:10:13.688" v="2702" actId="207"/>
          <ac:spMkLst>
            <pc:docMk/>
            <pc:sldMk cId="184712708" sldId="259"/>
            <ac:spMk id="8" creationId="{5959710F-0C8D-42FD-AF4D-01308CF93722}"/>
          </ac:spMkLst>
        </pc:spChg>
      </pc:sldChg>
      <pc:sldChg chg="addSp delSp modSp new mod modShow">
        <pc:chgData name="R Odedra (Fortis Staff)" userId="6e8d5a39-fff4-4b86-be99-4fca3a7752a8" providerId="ADAL" clId="{07E307F0-2734-4422-81AE-AA6BFB8712C9}" dt="2022-04-26T21:16:16.385" v="5117" actId="729"/>
        <pc:sldMkLst>
          <pc:docMk/>
          <pc:sldMk cId="2920354603" sldId="260"/>
        </pc:sldMkLst>
        <pc:spChg chg="mod">
          <ac:chgData name="R Odedra (Fortis Staff)" userId="6e8d5a39-fff4-4b86-be99-4fca3a7752a8" providerId="ADAL" clId="{07E307F0-2734-4422-81AE-AA6BFB8712C9}" dt="2022-04-26T10:05:37.150" v="422" actId="27636"/>
          <ac:spMkLst>
            <pc:docMk/>
            <pc:sldMk cId="2920354603" sldId="260"/>
            <ac:spMk id="2" creationId="{65B105DC-C88B-4E72-AEBE-2E8D7B717746}"/>
          </ac:spMkLst>
        </pc:spChg>
        <pc:spChg chg="del">
          <ac:chgData name="R Odedra (Fortis Staff)" userId="6e8d5a39-fff4-4b86-be99-4fca3a7752a8" providerId="ADAL" clId="{07E307F0-2734-4422-81AE-AA6BFB8712C9}" dt="2022-04-26T10:06:06.825" v="423"/>
          <ac:spMkLst>
            <pc:docMk/>
            <pc:sldMk cId="2920354603" sldId="260"/>
            <ac:spMk id="3" creationId="{8451EB93-D3A2-42F5-BF62-6A9EF0EA8283}"/>
          </ac:spMkLst>
        </pc:spChg>
        <pc:spChg chg="add mod">
          <ac:chgData name="R Odedra (Fortis Staff)" userId="6e8d5a39-fff4-4b86-be99-4fca3a7752a8" providerId="ADAL" clId="{07E307F0-2734-4422-81AE-AA6BFB8712C9}" dt="2022-04-26T10:06:23.941" v="426" actId="1076"/>
          <ac:spMkLst>
            <pc:docMk/>
            <pc:sldMk cId="2920354603" sldId="260"/>
            <ac:spMk id="5" creationId="{8E9D3982-8BF7-40FC-9787-39D1C89ADDC2}"/>
          </ac:spMkLst>
        </pc:spChg>
        <pc:spChg chg="add mod">
          <ac:chgData name="R Odedra (Fortis Staff)" userId="6e8d5a39-fff4-4b86-be99-4fca3a7752a8" providerId="ADAL" clId="{07E307F0-2734-4422-81AE-AA6BFB8712C9}" dt="2022-04-26T11:39:54.659" v="531" actId="14100"/>
          <ac:spMkLst>
            <pc:docMk/>
            <pc:sldMk cId="2920354603" sldId="260"/>
            <ac:spMk id="6" creationId="{2C76D58D-A935-464C-8DA7-906A1D77D740}"/>
          </ac:spMkLst>
        </pc:spChg>
      </pc:sldChg>
      <pc:sldChg chg="modSp new del mod">
        <pc:chgData name="R Odedra (Fortis Staff)" userId="6e8d5a39-fff4-4b86-be99-4fca3a7752a8" providerId="ADAL" clId="{07E307F0-2734-4422-81AE-AA6BFB8712C9}" dt="2022-04-26T21:15:59.250" v="5116" actId="47"/>
        <pc:sldMkLst>
          <pc:docMk/>
          <pc:sldMk cId="3671445353" sldId="261"/>
        </pc:sldMkLst>
        <pc:spChg chg="mod">
          <ac:chgData name="R Odedra (Fortis Staff)" userId="6e8d5a39-fff4-4b86-be99-4fca3a7752a8" providerId="ADAL" clId="{07E307F0-2734-4422-81AE-AA6BFB8712C9}" dt="2022-04-26T10:07:14.638" v="429" actId="14100"/>
          <ac:spMkLst>
            <pc:docMk/>
            <pc:sldMk cId="3671445353" sldId="261"/>
            <ac:spMk id="3" creationId="{FDF0D67C-DF9E-45FA-A847-2015E80A6EA4}"/>
          </ac:spMkLst>
        </pc:spChg>
      </pc:sldChg>
      <pc:sldChg chg="addSp delSp modSp new mod ord modClrScheme modAnim chgLayout">
        <pc:chgData name="R Odedra (Fortis Staff)" userId="6e8d5a39-fff4-4b86-be99-4fca3a7752a8" providerId="ADAL" clId="{07E307F0-2734-4422-81AE-AA6BFB8712C9}" dt="2022-04-26T22:18:08.672" v="5428"/>
        <pc:sldMkLst>
          <pc:docMk/>
          <pc:sldMk cId="2105970463" sldId="262"/>
        </pc:sldMkLst>
        <pc:spChg chg="mod ord">
          <ac:chgData name="R Odedra (Fortis Staff)" userId="6e8d5a39-fff4-4b86-be99-4fca3a7752a8" providerId="ADAL" clId="{07E307F0-2734-4422-81AE-AA6BFB8712C9}" dt="2022-04-26T19:35:10.754" v="4222" actId="700"/>
          <ac:spMkLst>
            <pc:docMk/>
            <pc:sldMk cId="2105970463" sldId="262"/>
            <ac:spMk id="2" creationId="{F0E958C1-8748-4BD0-8DD7-68D7C5FB456C}"/>
          </ac:spMkLst>
        </pc:spChg>
        <pc:spChg chg="mod ord">
          <ac:chgData name="R Odedra (Fortis Staff)" userId="6e8d5a39-fff4-4b86-be99-4fca3a7752a8" providerId="ADAL" clId="{07E307F0-2734-4422-81AE-AA6BFB8712C9}" dt="2022-04-26T19:35:10.754" v="4222" actId="700"/>
          <ac:spMkLst>
            <pc:docMk/>
            <pc:sldMk cId="2105970463" sldId="262"/>
            <ac:spMk id="3" creationId="{66F0055F-2A01-4354-B226-C203A4461FE7}"/>
          </ac:spMkLst>
        </pc:spChg>
        <pc:spChg chg="mod ord">
          <ac:chgData name="R Odedra (Fortis Staff)" userId="6e8d5a39-fff4-4b86-be99-4fca3a7752a8" providerId="ADAL" clId="{07E307F0-2734-4422-81AE-AA6BFB8712C9}" dt="2022-04-26T19:35:10.781" v="4223" actId="27636"/>
          <ac:spMkLst>
            <pc:docMk/>
            <pc:sldMk cId="2105970463" sldId="262"/>
            <ac:spMk id="4" creationId="{9F9DA127-8C81-4F51-B212-9E9CB25CF75F}"/>
          </ac:spMkLst>
        </pc:spChg>
        <pc:spChg chg="add del mod">
          <ac:chgData name="R Odedra (Fortis Staff)" userId="6e8d5a39-fff4-4b86-be99-4fca3a7752a8" providerId="ADAL" clId="{07E307F0-2734-4422-81AE-AA6BFB8712C9}" dt="2022-04-26T17:06:41.997" v="2598" actId="478"/>
          <ac:spMkLst>
            <pc:docMk/>
            <pc:sldMk cId="2105970463" sldId="262"/>
            <ac:spMk id="5" creationId="{BAE14DC4-9942-4483-8810-218ABB295227}"/>
          </ac:spMkLst>
        </pc:spChg>
        <pc:picChg chg="add del mod">
          <ac:chgData name="R Odedra (Fortis Staff)" userId="6e8d5a39-fff4-4b86-be99-4fca3a7752a8" providerId="ADAL" clId="{07E307F0-2734-4422-81AE-AA6BFB8712C9}" dt="2022-04-26T14:03:15.654" v="2456" actId="478"/>
          <ac:picMkLst>
            <pc:docMk/>
            <pc:sldMk cId="2105970463" sldId="262"/>
            <ac:picMk id="7" creationId="{82A89C57-4838-414D-81C4-F0720296C9D7}"/>
          </ac:picMkLst>
        </pc:picChg>
        <pc:picChg chg="add mod">
          <ac:chgData name="R Odedra (Fortis Staff)" userId="6e8d5a39-fff4-4b86-be99-4fca3a7752a8" providerId="ADAL" clId="{07E307F0-2734-4422-81AE-AA6BFB8712C9}" dt="2022-04-26T17:06:37.877" v="2597" actId="1076"/>
          <ac:picMkLst>
            <pc:docMk/>
            <pc:sldMk cId="2105970463" sldId="262"/>
            <ac:picMk id="8" creationId="{BC1CF1AF-601A-41A5-8B9D-D0A8E890F9C8}"/>
          </ac:picMkLst>
        </pc:picChg>
        <pc:picChg chg="add mod">
          <ac:chgData name="R Odedra (Fortis Staff)" userId="6e8d5a39-fff4-4b86-be99-4fca3a7752a8" providerId="ADAL" clId="{07E307F0-2734-4422-81AE-AA6BFB8712C9}" dt="2022-04-26T17:06:37.877" v="2597" actId="1076"/>
          <ac:picMkLst>
            <pc:docMk/>
            <pc:sldMk cId="2105970463" sldId="262"/>
            <ac:picMk id="9" creationId="{EF62E3A3-22B2-4FD1-BC01-B158E1A202A5}"/>
          </ac:picMkLst>
        </pc:picChg>
        <pc:picChg chg="add mod">
          <ac:chgData name="R Odedra (Fortis Staff)" userId="6e8d5a39-fff4-4b86-be99-4fca3a7752a8" providerId="ADAL" clId="{07E307F0-2734-4422-81AE-AA6BFB8712C9}" dt="2022-04-26T17:06:37.877" v="2597" actId="1076"/>
          <ac:picMkLst>
            <pc:docMk/>
            <pc:sldMk cId="2105970463" sldId="262"/>
            <ac:picMk id="10" creationId="{33686974-BF21-4408-B129-A19BC1C41BAA}"/>
          </ac:picMkLst>
        </pc:picChg>
      </pc:sldChg>
      <pc:sldChg chg="addSp delSp modSp new mod ord">
        <pc:chgData name="R Odedra (Fortis Staff)" userId="6e8d5a39-fff4-4b86-be99-4fca3a7752a8" providerId="ADAL" clId="{07E307F0-2734-4422-81AE-AA6BFB8712C9}" dt="2022-04-26T21:49:35.881" v="5367"/>
        <pc:sldMkLst>
          <pc:docMk/>
          <pc:sldMk cId="664389300" sldId="263"/>
        </pc:sldMkLst>
        <pc:spChg chg="del">
          <ac:chgData name="R Odedra (Fortis Staff)" userId="6e8d5a39-fff4-4b86-be99-4fca3a7752a8" providerId="ADAL" clId="{07E307F0-2734-4422-81AE-AA6BFB8712C9}" dt="2022-04-26T12:34:38.123" v="698" actId="26606"/>
          <ac:spMkLst>
            <pc:docMk/>
            <pc:sldMk cId="664389300" sldId="263"/>
            <ac:spMk id="2" creationId="{2A2FC03A-B5A2-469B-ADB5-B5111A9FBA9A}"/>
          </ac:spMkLst>
        </pc:spChg>
        <pc:spChg chg="del">
          <ac:chgData name="R Odedra (Fortis Staff)" userId="6e8d5a39-fff4-4b86-be99-4fca3a7752a8" providerId="ADAL" clId="{07E307F0-2734-4422-81AE-AA6BFB8712C9}" dt="2022-04-26T12:34:38.123" v="698" actId="26606"/>
          <ac:spMkLst>
            <pc:docMk/>
            <pc:sldMk cId="664389300" sldId="263"/>
            <ac:spMk id="3" creationId="{FEB882CD-715F-4DE7-B9DD-AF0E231AF839}"/>
          </ac:spMkLst>
        </pc:spChg>
        <pc:spChg chg="del">
          <ac:chgData name="R Odedra (Fortis Staff)" userId="6e8d5a39-fff4-4b86-be99-4fca3a7752a8" providerId="ADAL" clId="{07E307F0-2734-4422-81AE-AA6BFB8712C9}" dt="2022-04-26T12:34:38.123" v="698" actId="26606"/>
          <ac:spMkLst>
            <pc:docMk/>
            <pc:sldMk cId="664389300" sldId="263"/>
            <ac:spMk id="4" creationId="{19D5581D-0F26-427F-8428-F5B63768D552}"/>
          </ac:spMkLst>
        </pc:spChg>
        <pc:spChg chg="add mod">
          <ac:chgData name="R Odedra (Fortis Staff)" userId="6e8d5a39-fff4-4b86-be99-4fca3a7752a8" providerId="ADAL" clId="{07E307F0-2734-4422-81AE-AA6BFB8712C9}" dt="2022-04-26T21:49:35.881" v="5367"/>
          <ac:spMkLst>
            <pc:docMk/>
            <pc:sldMk cId="664389300" sldId="263"/>
            <ac:spMk id="8" creationId="{6F8DCFDA-95E2-4527-ACC6-C4FC0E36B20A}"/>
          </ac:spMkLst>
        </pc:spChg>
        <pc:spChg chg="add mod">
          <ac:chgData name="R Odedra (Fortis Staff)" userId="6e8d5a39-fff4-4b86-be99-4fca3a7752a8" providerId="ADAL" clId="{07E307F0-2734-4422-81AE-AA6BFB8712C9}" dt="2022-04-26T17:40:22.042" v="3325" actId="20577"/>
          <ac:spMkLst>
            <pc:docMk/>
            <pc:sldMk cId="664389300" sldId="263"/>
            <ac:spMk id="11" creationId="{A9C7DC2D-6B6B-0AF0-D7BD-0083A0B3A2DE}"/>
          </ac:spMkLst>
        </pc:spChg>
        <pc:spChg chg="add">
          <ac:chgData name="R Odedra (Fortis Staff)" userId="6e8d5a39-fff4-4b86-be99-4fca3a7752a8" providerId="ADAL" clId="{07E307F0-2734-4422-81AE-AA6BFB8712C9}" dt="2022-04-26T12:34:38.123" v="698" actId="26606"/>
          <ac:spMkLst>
            <pc:docMk/>
            <pc:sldMk cId="664389300" sldId="263"/>
            <ac:spMk id="13" creationId="{DA39B345-B38C-C60E-9FD2-5C1173AB61DE}"/>
          </ac:spMkLst>
        </pc:spChg>
        <pc:graphicFrameChg chg="add mod modGraphic">
          <ac:chgData name="R Odedra (Fortis Staff)" userId="6e8d5a39-fff4-4b86-be99-4fca3a7752a8" providerId="ADAL" clId="{07E307F0-2734-4422-81AE-AA6BFB8712C9}" dt="2022-04-26T18:06:04.320" v="3732" actId="1076"/>
          <ac:graphicFrameMkLst>
            <pc:docMk/>
            <pc:sldMk cId="664389300" sldId="263"/>
            <ac:graphicFrameMk id="7" creationId="{BE902CDE-76B1-4104-A28D-204F41E1306E}"/>
          </ac:graphicFrameMkLst>
        </pc:graphicFrameChg>
        <pc:graphicFrameChg chg="add mod modGraphic">
          <ac:chgData name="R Odedra (Fortis Staff)" userId="6e8d5a39-fff4-4b86-be99-4fca3a7752a8" providerId="ADAL" clId="{07E307F0-2734-4422-81AE-AA6BFB8712C9}" dt="2022-04-26T21:29:10.962" v="5361" actId="208"/>
          <ac:graphicFrameMkLst>
            <pc:docMk/>
            <pc:sldMk cId="664389300" sldId="263"/>
            <ac:graphicFrameMk id="9" creationId="{7A33A020-EE68-4DBF-A2C3-61AF80CB9CBC}"/>
          </ac:graphicFrameMkLst>
        </pc:graphicFrameChg>
        <pc:picChg chg="add del mod">
          <ac:chgData name="R Odedra (Fortis Staff)" userId="6e8d5a39-fff4-4b86-be99-4fca3a7752a8" providerId="ADAL" clId="{07E307F0-2734-4422-81AE-AA6BFB8712C9}" dt="2022-04-26T17:46:08.782" v="3512" actId="478"/>
          <ac:picMkLst>
            <pc:docMk/>
            <pc:sldMk cId="664389300" sldId="263"/>
            <ac:picMk id="6" creationId="{9F19558F-636F-43E6-AF1C-6B5B0D7F4D56}"/>
          </ac:picMkLst>
        </pc:picChg>
      </pc:sldChg>
      <pc:sldChg chg="addSp delSp modSp new mod modShow">
        <pc:chgData name="R Odedra (Fortis Staff)" userId="6e8d5a39-fff4-4b86-be99-4fca3a7752a8" providerId="ADAL" clId="{07E307F0-2734-4422-81AE-AA6BFB8712C9}" dt="2022-04-26T21:15:47.213" v="5115" actId="729"/>
        <pc:sldMkLst>
          <pc:docMk/>
          <pc:sldMk cId="3506242151" sldId="264"/>
        </pc:sldMkLst>
        <pc:spChg chg="del">
          <ac:chgData name="R Odedra (Fortis Staff)" userId="6e8d5a39-fff4-4b86-be99-4fca3a7752a8" providerId="ADAL" clId="{07E307F0-2734-4422-81AE-AA6BFB8712C9}" dt="2022-04-26T12:36:00.809" v="702" actId="26606"/>
          <ac:spMkLst>
            <pc:docMk/>
            <pc:sldMk cId="3506242151" sldId="264"/>
            <ac:spMk id="2" creationId="{15592690-E841-4902-91CB-874847091368}"/>
          </ac:spMkLst>
        </pc:spChg>
        <pc:spChg chg="del">
          <ac:chgData name="R Odedra (Fortis Staff)" userId="6e8d5a39-fff4-4b86-be99-4fca3a7752a8" providerId="ADAL" clId="{07E307F0-2734-4422-81AE-AA6BFB8712C9}" dt="2022-04-26T12:36:00.809" v="702" actId="26606"/>
          <ac:spMkLst>
            <pc:docMk/>
            <pc:sldMk cId="3506242151" sldId="264"/>
            <ac:spMk id="3" creationId="{3AE6651E-C253-431E-A2C1-A01689C2D372}"/>
          </ac:spMkLst>
        </pc:spChg>
        <pc:spChg chg="del">
          <ac:chgData name="R Odedra (Fortis Staff)" userId="6e8d5a39-fff4-4b86-be99-4fca3a7752a8" providerId="ADAL" clId="{07E307F0-2734-4422-81AE-AA6BFB8712C9}" dt="2022-04-26T12:36:00.809" v="702" actId="26606"/>
          <ac:spMkLst>
            <pc:docMk/>
            <pc:sldMk cId="3506242151" sldId="264"/>
            <ac:spMk id="4" creationId="{10497361-DF15-40C2-A10A-5B259F85E07B}"/>
          </ac:spMkLst>
        </pc:spChg>
        <pc:spChg chg="add">
          <ac:chgData name="R Odedra (Fortis Staff)" userId="6e8d5a39-fff4-4b86-be99-4fca3a7752a8" providerId="ADAL" clId="{07E307F0-2734-4422-81AE-AA6BFB8712C9}" dt="2022-04-26T12:36:00.809" v="702" actId="26606"/>
          <ac:spMkLst>
            <pc:docMk/>
            <pc:sldMk cId="3506242151" sldId="264"/>
            <ac:spMk id="11" creationId="{F9BD0149-D266-D230-9731-AC39EB04B374}"/>
          </ac:spMkLst>
        </pc:spChg>
        <pc:spChg chg="add">
          <ac:chgData name="R Odedra (Fortis Staff)" userId="6e8d5a39-fff4-4b86-be99-4fca3a7752a8" providerId="ADAL" clId="{07E307F0-2734-4422-81AE-AA6BFB8712C9}" dt="2022-04-26T12:36:00.809" v="702" actId="26606"/>
          <ac:spMkLst>
            <pc:docMk/>
            <pc:sldMk cId="3506242151" sldId="264"/>
            <ac:spMk id="13" creationId="{B44674D3-3BE4-5158-EA9D-E6AB87844DFC}"/>
          </ac:spMkLst>
        </pc:spChg>
        <pc:picChg chg="add mod">
          <ac:chgData name="R Odedra (Fortis Staff)" userId="6e8d5a39-fff4-4b86-be99-4fca3a7752a8" providerId="ADAL" clId="{07E307F0-2734-4422-81AE-AA6BFB8712C9}" dt="2022-04-26T12:39:13.209" v="703" actId="27614"/>
          <ac:picMkLst>
            <pc:docMk/>
            <pc:sldMk cId="3506242151" sldId="264"/>
            <ac:picMk id="6" creationId="{39F8273A-6BB2-446C-B201-9CD581E07A9C}"/>
          </ac:picMkLst>
        </pc:picChg>
      </pc:sldChg>
      <pc:sldChg chg="addSp delSp modSp new del mod">
        <pc:chgData name="R Odedra (Fortis Staff)" userId="6e8d5a39-fff4-4b86-be99-4fca3a7752a8" providerId="ADAL" clId="{07E307F0-2734-4422-81AE-AA6BFB8712C9}" dt="2022-04-26T12:55:39.227" v="1454" actId="47"/>
        <pc:sldMkLst>
          <pc:docMk/>
          <pc:sldMk cId="586560017" sldId="265"/>
        </pc:sldMkLst>
        <pc:spChg chg="mod">
          <ac:chgData name="R Odedra (Fortis Staff)" userId="6e8d5a39-fff4-4b86-be99-4fca3a7752a8" providerId="ADAL" clId="{07E307F0-2734-4422-81AE-AA6BFB8712C9}" dt="2022-04-26T12:46:12.067" v="1202" actId="20577"/>
          <ac:spMkLst>
            <pc:docMk/>
            <pc:sldMk cId="586560017" sldId="265"/>
            <ac:spMk id="2" creationId="{5268AE42-4F52-483E-9AE1-ED534E4B2DAE}"/>
          </ac:spMkLst>
        </pc:spChg>
        <pc:spChg chg="del">
          <ac:chgData name="R Odedra (Fortis Staff)" userId="6e8d5a39-fff4-4b86-be99-4fca3a7752a8" providerId="ADAL" clId="{07E307F0-2734-4422-81AE-AA6BFB8712C9}" dt="2022-04-26T12:40:13.629" v="707" actId="1032"/>
          <ac:spMkLst>
            <pc:docMk/>
            <pc:sldMk cId="586560017" sldId="265"/>
            <ac:spMk id="3" creationId="{0BA089A0-1A3C-45AB-9CEC-590286553543}"/>
          </ac:spMkLst>
        </pc:spChg>
        <pc:graphicFrameChg chg="add mod modGraphic">
          <ac:chgData name="R Odedra (Fortis Staff)" userId="6e8d5a39-fff4-4b86-be99-4fca3a7752a8" providerId="ADAL" clId="{07E307F0-2734-4422-81AE-AA6BFB8712C9}" dt="2022-04-26T12:45:29.848" v="1166" actId="20577"/>
          <ac:graphicFrameMkLst>
            <pc:docMk/>
            <pc:sldMk cId="586560017" sldId="265"/>
            <ac:graphicFrameMk id="7" creationId="{2C006557-295B-4D51-8EE7-90AD2981DE0F}"/>
          </ac:graphicFrameMkLst>
        </pc:graphicFrameChg>
        <pc:picChg chg="add mod">
          <ac:chgData name="R Odedra (Fortis Staff)" userId="6e8d5a39-fff4-4b86-be99-4fca3a7752a8" providerId="ADAL" clId="{07E307F0-2734-4422-81AE-AA6BFB8712C9}" dt="2022-04-26T12:47:35.458" v="1204" actId="1076"/>
          <ac:picMkLst>
            <pc:docMk/>
            <pc:sldMk cId="586560017" sldId="265"/>
            <ac:picMk id="6" creationId="{3E474B96-BF68-4E42-AD98-A995DD47C03F}"/>
          </ac:picMkLst>
        </pc:picChg>
      </pc:sldChg>
      <pc:sldChg chg="addSp delSp modSp new mod modAnim modShow">
        <pc:chgData name="R Odedra (Fortis Staff)" userId="6e8d5a39-fff4-4b86-be99-4fca3a7752a8" providerId="ADAL" clId="{07E307F0-2734-4422-81AE-AA6BFB8712C9}" dt="2022-04-26T21:15:26.907" v="5114" actId="729"/>
        <pc:sldMkLst>
          <pc:docMk/>
          <pc:sldMk cId="2089360585" sldId="266"/>
        </pc:sldMkLst>
        <pc:spChg chg="del">
          <ac:chgData name="R Odedra (Fortis Staff)" userId="6e8d5a39-fff4-4b86-be99-4fca3a7752a8" providerId="ADAL" clId="{07E307F0-2734-4422-81AE-AA6BFB8712C9}" dt="2022-04-26T12:48:37.400" v="1207" actId="478"/>
          <ac:spMkLst>
            <pc:docMk/>
            <pc:sldMk cId="2089360585" sldId="266"/>
            <ac:spMk id="3" creationId="{5DB6CB63-DAC7-4AEC-974A-449A4921BFBF}"/>
          </ac:spMkLst>
        </pc:spChg>
        <pc:spChg chg="add mod">
          <ac:chgData name="R Odedra (Fortis Staff)" userId="6e8d5a39-fff4-4b86-be99-4fca3a7752a8" providerId="ADAL" clId="{07E307F0-2734-4422-81AE-AA6BFB8712C9}" dt="2022-04-26T12:48:27.410" v="1206"/>
          <ac:spMkLst>
            <pc:docMk/>
            <pc:sldMk cId="2089360585" sldId="266"/>
            <ac:spMk id="6" creationId="{0CAE22B3-70E1-4BDE-8ADC-EA482AFE0316}"/>
          </ac:spMkLst>
        </pc:spChg>
        <pc:spChg chg="add mod">
          <ac:chgData name="R Odedra (Fortis Staff)" userId="6e8d5a39-fff4-4b86-be99-4fca3a7752a8" providerId="ADAL" clId="{07E307F0-2734-4422-81AE-AA6BFB8712C9}" dt="2022-04-26T12:48:27.410" v="1206"/>
          <ac:spMkLst>
            <pc:docMk/>
            <pc:sldMk cId="2089360585" sldId="266"/>
            <ac:spMk id="7" creationId="{E8E52398-F915-4740-A27A-736076F60D79}"/>
          </ac:spMkLst>
        </pc:spChg>
        <pc:spChg chg="add mod">
          <ac:chgData name="R Odedra (Fortis Staff)" userId="6e8d5a39-fff4-4b86-be99-4fca3a7752a8" providerId="ADAL" clId="{07E307F0-2734-4422-81AE-AA6BFB8712C9}" dt="2022-04-26T12:49:05.828" v="1210"/>
          <ac:spMkLst>
            <pc:docMk/>
            <pc:sldMk cId="2089360585" sldId="266"/>
            <ac:spMk id="9" creationId="{6851D64F-ED24-4B83-9FAC-DE48375006BE}"/>
          </ac:spMkLst>
        </pc:spChg>
        <pc:spChg chg="add mod">
          <ac:chgData name="R Odedra (Fortis Staff)" userId="6e8d5a39-fff4-4b86-be99-4fca3a7752a8" providerId="ADAL" clId="{07E307F0-2734-4422-81AE-AA6BFB8712C9}" dt="2022-04-26T12:49:05.828" v="1210"/>
          <ac:spMkLst>
            <pc:docMk/>
            <pc:sldMk cId="2089360585" sldId="266"/>
            <ac:spMk id="10" creationId="{3D22A3C7-67D5-4F06-92D7-6DB122D060C4}"/>
          </ac:spMkLst>
        </pc:spChg>
        <pc:spChg chg="add mod">
          <ac:chgData name="R Odedra (Fortis Staff)" userId="6e8d5a39-fff4-4b86-be99-4fca3a7752a8" providerId="ADAL" clId="{07E307F0-2734-4422-81AE-AA6BFB8712C9}" dt="2022-04-26T12:49:27.790" v="1213"/>
          <ac:spMkLst>
            <pc:docMk/>
            <pc:sldMk cId="2089360585" sldId="266"/>
            <ac:spMk id="12" creationId="{B53318E3-3A6F-42CE-87E7-90C9D2126F1F}"/>
          </ac:spMkLst>
        </pc:spChg>
        <pc:spChg chg="add mod">
          <ac:chgData name="R Odedra (Fortis Staff)" userId="6e8d5a39-fff4-4b86-be99-4fca3a7752a8" providerId="ADAL" clId="{07E307F0-2734-4422-81AE-AA6BFB8712C9}" dt="2022-04-26T12:49:27.790" v="1213"/>
          <ac:spMkLst>
            <pc:docMk/>
            <pc:sldMk cId="2089360585" sldId="266"/>
            <ac:spMk id="13" creationId="{36DF7C37-B618-46B7-99A9-01A611D30741}"/>
          </ac:spMkLst>
        </pc:spChg>
        <pc:spChg chg="add mod">
          <ac:chgData name="R Odedra (Fortis Staff)" userId="6e8d5a39-fff4-4b86-be99-4fca3a7752a8" providerId="ADAL" clId="{07E307F0-2734-4422-81AE-AA6BFB8712C9}" dt="2022-04-26T12:49:40.870" v="1214"/>
          <ac:spMkLst>
            <pc:docMk/>
            <pc:sldMk cId="2089360585" sldId="266"/>
            <ac:spMk id="15" creationId="{C9635597-C902-415F-9C29-0B29D5EF8279}"/>
          </ac:spMkLst>
        </pc:spChg>
        <pc:spChg chg="add mod">
          <ac:chgData name="R Odedra (Fortis Staff)" userId="6e8d5a39-fff4-4b86-be99-4fca3a7752a8" providerId="ADAL" clId="{07E307F0-2734-4422-81AE-AA6BFB8712C9}" dt="2022-04-26T12:49:40.870" v="1214"/>
          <ac:spMkLst>
            <pc:docMk/>
            <pc:sldMk cId="2089360585" sldId="266"/>
            <ac:spMk id="16" creationId="{0508DD63-A5F7-4E34-B8FF-A7E8B3DA2491}"/>
          </ac:spMkLst>
        </pc:spChg>
        <pc:spChg chg="mod">
          <ac:chgData name="R Odedra (Fortis Staff)" userId="6e8d5a39-fff4-4b86-be99-4fca3a7752a8" providerId="ADAL" clId="{07E307F0-2734-4422-81AE-AA6BFB8712C9}" dt="2022-04-26T12:51:29.187" v="1224"/>
          <ac:spMkLst>
            <pc:docMk/>
            <pc:sldMk cId="2089360585" sldId="266"/>
            <ac:spMk id="18" creationId="{56E4921A-6B31-4AF0-9F2C-AC51AAD567BE}"/>
          </ac:spMkLst>
        </pc:spChg>
        <pc:spChg chg="mod">
          <ac:chgData name="R Odedra (Fortis Staff)" userId="6e8d5a39-fff4-4b86-be99-4fca3a7752a8" providerId="ADAL" clId="{07E307F0-2734-4422-81AE-AA6BFB8712C9}" dt="2022-04-26T12:51:58.325" v="1237" actId="20577"/>
          <ac:spMkLst>
            <pc:docMk/>
            <pc:sldMk cId="2089360585" sldId="266"/>
            <ac:spMk id="19" creationId="{5ED40FC0-2E1A-4636-93E2-F88C1544354B}"/>
          </ac:spMkLst>
        </pc:spChg>
        <pc:spChg chg="add del mod">
          <ac:chgData name="R Odedra (Fortis Staff)" userId="6e8d5a39-fff4-4b86-be99-4fca3a7752a8" providerId="ADAL" clId="{07E307F0-2734-4422-81AE-AA6BFB8712C9}" dt="2022-04-26T12:52:14.480" v="1240" actId="478"/>
          <ac:spMkLst>
            <pc:docMk/>
            <pc:sldMk cId="2089360585" sldId="266"/>
            <ac:spMk id="20" creationId="{1E3FEF1E-D7EA-4277-976D-00D32D7F0F60}"/>
          </ac:spMkLst>
        </pc:spChg>
        <pc:spChg chg="mod">
          <ac:chgData name="R Odedra (Fortis Staff)" userId="6e8d5a39-fff4-4b86-be99-4fca3a7752a8" providerId="ADAL" clId="{07E307F0-2734-4422-81AE-AA6BFB8712C9}" dt="2022-04-26T12:52:19.395" v="1241"/>
          <ac:spMkLst>
            <pc:docMk/>
            <pc:sldMk cId="2089360585" sldId="266"/>
            <ac:spMk id="22" creationId="{9F271543-BE41-4500-BDD7-9E3296BB28F1}"/>
          </ac:spMkLst>
        </pc:spChg>
        <pc:spChg chg="mod">
          <ac:chgData name="R Odedra (Fortis Staff)" userId="6e8d5a39-fff4-4b86-be99-4fca3a7752a8" providerId="ADAL" clId="{07E307F0-2734-4422-81AE-AA6BFB8712C9}" dt="2022-04-26T12:52:55.675" v="1373" actId="20577"/>
          <ac:spMkLst>
            <pc:docMk/>
            <pc:sldMk cId="2089360585" sldId="266"/>
            <ac:spMk id="23" creationId="{4EE5942A-8C5C-4853-BEC8-CE84164820AD}"/>
          </ac:spMkLst>
        </pc:spChg>
        <pc:spChg chg="mod">
          <ac:chgData name="R Odedra (Fortis Staff)" userId="6e8d5a39-fff4-4b86-be99-4fca3a7752a8" providerId="ADAL" clId="{07E307F0-2734-4422-81AE-AA6BFB8712C9}" dt="2022-04-26T12:53:00.800" v="1374"/>
          <ac:spMkLst>
            <pc:docMk/>
            <pc:sldMk cId="2089360585" sldId="266"/>
            <ac:spMk id="25" creationId="{DDE2351A-399B-4870-AB50-EADD162AC793}"/>
          </ac:spMkLst>
        </pc:spChg>
        <pc:spChg chg="mod">
          <ac:chgData name="R Odedra (Fortis Staff)" userId="6e8d5a39-fff4-4b86-be99-4fca3a7752a8" providerId="ADAL" clId="{07E307F0-2734-4422-81AE-AA6BFB8712C9}" dt="2022-04-26T12:53:15.596" v="1389" actId="20577"/>
          <ac:spMkLst>
            <pc:docMk/>
            <pc:sldMk cId="2089360585" sldId="266"/>
            <ac:spMk id="26" creationId="{913E62AB-8F42-45AB-A483-F524337DDB81}"/>
          </ac:spMkLst>
        </pc:spChg>
        <pc:spChg chg="add del mod">
          <ac:chgData name="R Odedra (Fortis Staff)" userId="6e8d5a39-fff4-4b86-be99-4fca3a7752a8" providerId="ADAL" clId="{07E307F0-2734-4422-81AE-AA6BFB8712C9}" dt="2022-04-26T12:53:26.243" v="1391"/>
          <ac:spMkLst>
            <pc:docMk/>
            <pc:sldMk cId="2089360585" sldId="266"/>
            <ac:spMk id="27" creationId="{873E0514-BCAC-49A4-9124-40405D0092CE}"/>
          </ac:spMkLst>
        </pc:spChg>
        <pc:spChg chg="mod">
          <ac:chgData name="R Odedra (Fortis Staff)" userId="6e8d5a39-fff4-4b86-be99-4fca3a7752a8" providerId="ADAL" clId="{07E307F0-2734-4422-81AE-AA6BFB8712C9}" dt="2022-04-26T12:53:29.834" v="1392"/>
          <ac:spMkLst>
            <pc:docMk/>
            <pc:sldMk cId="2089360585" sldId="266"/>
            <ac:spMk id="29" creationId="{2142E41B-E275-4AFF-AAD4-299D92FB1411}"/>
          </ac:spMkLst>
        </pc:spChg>
        <pc:spChg chg="mod">
          <ac:chgData name="R Odedra (Fortis Staff)" userId="6e8d5a39-fff4-4b86-be99-4fca3a7752a8" providerId="ADAL" clId="{07E307F0-2734-4422-81AE-AA6BFB8712C9}" dt="2022-04-26T12:55:29.138" v="1453" actId="20577"/>
          <ac:spMkLst>
            <pc:docMk/>
            <pc:sldMk cId="2089360585" sldId="266"/>
            <ac:spMk id="30" creationId="{D3BAE380-3E24-471C-BAFC-6F839CC4B2B9}"/>
          </ac:spMkLst>
        </pc:spChg>
        <pc:grpChg chg="add mod">
          <ac:chgData name="R Odedra (Fortis Staff)" userId="6e8d5a39-fff4-4b86-be99-4fca3a7752a8" providerId="ADAL" clId="{07E307F0-2734-4422-81AE-AA6BFB8712C9}" dt="2022-04-26T12:50:10.268" v="1218" actId="1076"/>
          <ac:grpSpMkLst>
            <pc:docMk/>
            <pc:sldMk cId="2089360585" sldId="266"/>
            <ac:grpSpMk id="5" creationId="{7FB26EEB-FB59-4F26-A1C6-7E280DCDCB66}"/>
          </ac:grpSpMkLst>
        </pc:grpChg>
        <pc:grpChg chg="add mod">
          <ac:chgData name="R Odedra (Fortis Staff)" userId="6e8d5a39-fff4-4b86-be99-4fca3a7752a8" providerId="ADAL" clId="{07E307F0-2734-4422-81AE-AA6BFB8712C9}" dt="2022-04-26T12:50:15.363" v="1219" actId="1076"/>
          <ac:grpSpMkLst>
            <pc:docMk/>
            <pc:sldMk cId="2089360585" sldId="266"/>
            <ac:grpSpMk id="8" creationId="{31ADEF48-ADCE-4FDD-BBDA-53B40CB6ED32}"/>
          </ac:grpSpMkLst>
        </pc:grpChg>
        <pc:grpChg chg="add mod">
          <ac:chgData name="R Odedra (Fortis Staff)" userId="6e8d5a39-fff4-4b86-be99-4fca3a7752a8" providerId="ADAL" clId="{07E307F0-2734-4422-81AE-AA6BFB8712C9}" dt="2022-04-26T12:49:52.923" v="1216" actId="1076"/>
          <ac:grpSpMkLst>
            <pc:docMk/>
            <pc:sldMk cId="2089360585" sldId="266"/>
            <ac:grpSpMk id="11" creationId="{3DB286A9-584F-4DC7-AD8C-6EA9BA0F27E1}"/>
          </ac:grpSpMkLst>
        </pc:grpChg>
        <pc:grpChg chg="add mod">
          <ac:chgData name="R Odedra (Fortis Staff)" userId="6e8d5a39-fff4-4b86-be99-4fca3a7752a8" providerId="ADAL" clId="{07E307F0-2734-4422-81AE-AA6BFB8712C9}" dt="2022-04-26T12:50:02.624" v="1217" actId="1076"/>
          <ac:grpSpMkLst>
            <pc:docMk/>
            <pc:sldMk cId="2089360585" sldId="266"/>
            <ac:grpSpMk id="14" creationId="{B77BABD5-BCD4-4F6D-9BC8-2315D95C0C6D}"/>
          </ac:grpSpMkLst>
        </pc:grpChg>
        <pc:grpChg chg="add mod">
          <ac:chgData name="R Odedra (Fortis Staff)" userId="6e8d5a39-fff4-4b86-be99-4fca3a7752a8" providerId="ADAL" clId="{07E307F0-2734-4422-81AE-AA6BFB8712C9}" dt="2022-04-26T12:51:47.028" v="1227" actId="1076"/>
          <ac:grpSpMkLst>
            <pc:docMk/>
            <pc:sldMk cId="2089360585" sldId="266"/>
            <ac:grpSpMk id="17" creationId="{2616DE06-D245-4C3D-9614-1C4FA48A955C}"/>
          </ac:grpSpMkLst>
        </pc:grpChg>
        <pc:grpChg chg="add mod">
          <ac:chgData name="R Odedra (Fortis Staff)" userId="6e8d5a39-fff4-4b86-be99-4fca3a7752a8" providerId="ADAL" clId="{07E307F0-2734-4422-81AE-AA6BFB8712C9}" dt="2022-04-26T12:52:25.578" v="1242" actId="1076"/>
          <ac:grpSpMkLst>
            <pc:docMk/>
            <pc:sldMk cId="2089360585" sldId="266"/>
            <ac:grpSpMk id="21" creationId="{71A317E3-10B9-4E32-A6DE-F7B58987A37A}"/>
          </ac:grpSpMkLst>
        </pc:grpChg>
        <pc:grpChg chg="add mod">
          <ac:chgData name="R Odedra (Fortis Staff)" userId="6e8d5a39-fff4-4b86-be99-4fca3a7752a8" providerId="ADAL" clId="{07E307F0-2734-4422-81AE-AA6BFB8712C9}" dt="2022-04-26T12:53:04.675" v="1375" actId="1076"/>
          <ac:grpSpMkLst>
            <pc:docMk/>
            <pc:sldMk cId="2089360585" sldId="266"/>
            <ac:grpSpMk id="24" creationId="{8AA1B716-363F-4DFF-91E3-92CB7B88B798}"/>
          </ac:grpSpMkLst>
        </pc:grpChg>
        <pc:grpChg chg="add mod">
          <ac:chgData name="R Odedra (Fortis Staff)" userId="6e8d5a39-fff4-4b86-be99-4fca3a7752a8" providerId="ADAL" clId="{07E307F0-2734-4422-81AE-AA6BFB8712C9}" dt="2022-04-26T12:53:57.060" v="1423" actId="1037"/>
          <ac:grpSpMkLst>
            <pc:docMk/>
            <pc:sldMk cId="2089360585" sldId="266"/>
            <ac:grpSpMk id="28" creationId="{A0B70017-3576-4076-9398-168B7477E18B}"/>
          </ac:grpSpMkLst>
        </pc:grpChg>
      </pc:sldChg>
      <pc:sldChg chg="addSp delSp modSp new del mod modClrScheme modAnim chgLayout">
        <pc:chgData name="R Odedra (Fortis Staff)" userId="6e8d5a39-fff4-4b86-be99-4fca3a7752a8" providerId="ADAL" clId="{07E307F0-2734-4422-81AE-AA6BFB8712C9}" dt="2022-04-26T13:53:08.053" v="2261" actId="47"/>
        <pc:sldMkLst>
          <pc:docMk/>
          <pc:sldMk cId="1975139143" sldId="267"/>
        </pc:sldMkLst>
        <pc:spChg chg="del mod ord">
          <ac:chgData name="R Odedra (Fortis Staff)" userId="6e8d5a39-fff4-4b86-be99-4fca3a7752a8" providerId="ADAL" clId="{07E307F0-2734-4422-81AE-AA6BFB8712C9}" dt="2022-04-26T13:23:34.305" v="1457" actId="700"/>
          <ac:spMkLst>
            <pc:docMk/>
            <pc:sldMk cId="1975139143" sldId="267"/>
            <ac:spMk id="2" creationId="{22052C57-233B-4DB6-9145-7E1DD11B9455}"/>
          </ac:spMkLst>
        </pc:spChg>
        <pc:spChg chg="del mod ord">
          <ac:chgData name="R Odedra (Fortis Staff)" userId="6e8d5a39-fff4-4b86-be99-4fca3a7752a8" providerId="ADAL" clId="{07E307F0-2734-4422-81AE-AA6BFB8712C9}" dt="2022-04-26T13:23:34.305" v="1457" actId="700"/>
          <ac:spMkLst>
            <pc:docMk/>
            <pc:sldMk cId="1975139143" sldId="267"/>
            <ac:spMk id="3" creationId="{6284DFC9-E5F8-4B9A-8073-01B37EE4532A}"/>
          </ac:spMkLst>
        </pc:spChg>
        <pc:spChg chg="mod ord">
          <ac:chgData name="R Odedra (Fortis Staff)" userId="6e8d5a39-fff4-4b86-be99-4fca3a7752a8" providerId="ADAL" clId="{07E307F0-2734-4422-81AE-AA6BFB8712C9}" dt="2022-04-26T13:23:34.305" v="1457" actId="700"/>
          <ac:spMkLst>
            <pc:docMk/>
            <pc:sldMk cId="1975139143" sldId="267"/>
            <ac:spMk id="4" creationId="{33AF08E5-0E6A-4502-B3EB-A6E91E6A7068}"/>
          </ac:spMkLst>
        </pc:spChg>
        <pc:spChg chg="add mod ord">
          <ac:chgData name="R Odedra (Fortis Staff)" userId="6e8d5a39-fff4-4b86-be99-4fca3a7752a8" providerId="ADAL" clId="{07E307F0-2734-4422-81AE-AA6BFB8712C9}" dt="2022-04-26T13:32:37.019" v="1995" actId="20577"/>
          <ac:spMkLst>
            <pc:docMk/>
            <pc:sldMk cId="1975139143" sldId="267"/>
            <ac:spMk id="5" creationId="{6CB8CD1C-767C-4230-B820-16C06DA1127E}"/>
          </ac:spMkLst>
        </pc:spChg>
        <pc:spChg chg="add mod ord">
          <ac:chgData name="R Odedra (Fortis Staff)" userId="6e8d5a39-fff4-4b86-be99-4fca3a7752a8" providerId="ADAL" clId="{07E307F0-2734-4422-81AE-AA6BFB8712C9}" dt="2022-04-26T13:30:39.696" v="1897" actId="27636"/>
          <ac:spMkLst>
            <pc:docMk/>
            <pc:sldMk cId="1975139143" sldId="267"/>
            <ac:spMk id="6" creationId="{EA027941-4D41-4E49-9450-2AF63409CF86}"/>
          </ac:spMkLst>
        </pc:spChg>
        <pc:spChg chg="add mod">
          <ac:chgData name="R Odedra (Fortis Staff)" userId="6e8d5a39-fff4-4b86-be99-4fca3a7752a8" providerId="ADAL" clId="{07E307F0-2734-4422-81AE-AA6BFB8712C9}" dt="2022-04-26T13:38:30.816" v="2031" actId="164"/>
          <ac:spMkLst>
            <pc:docMk/>
            <pc:sldMk cId="1975139143" sldId="267"/>
            <ac:spMk id="7" creationId="{0A7213A1-EF9A-4076-9843-7CC9CEC44BAC}"/>
          </ac:spMkLst>
        </pc:spChg>
        <pc:spChg chg="add mod">
          <ac:chgData name="R Odedra (Fortis Staff)" userId="6e8d5a39-fff4-4b86-be99-4fca3a7752a8" providerId="ADAL" clId="{07E307F0-2734-4422-81AE-AA6BFB8712C9}" dt="2022-04-26T13:38:49.641" v="2032" actId="14100"/>
          <ac:spMkLst>
            <pc:docMk/>
            <pc:sldMk cId="1975139143" sldId="267"/>
            <ac:spMk id="9" creationId="{B243090A-7CC4-409A-A9C2-9566BF208105}"/>
          </ac:spMkLst>
        </pc:spChg>
        <pc:grpChg chg="add mod">
          <ac:chgData name="R Odedra (Fortis Staff)" userId="6e8d5a39-fff4-4b86-be99-4fca3a7752a8" providerId="ADAL" clId="{07E307F0-2734-4422-81AE-AA6BFB8712C9}" dt="2022-04-26T13:38:30.816" v="2031" actId="164"/>
          <ac:grpSpMkLst>
            <pc:docMk/>
            <pc:sldMk cId="1975139143" sldId="267"/>
            <ac:grpSpMk id="10" creationId="{8C9E9025-2307-45C5-8FFA-420691D4054A}"/>
          </ac:grpSpMkLst>
        </pc:grpChg>
      </pc:sldChg>
      <pc:sldChg chg="add del">
        <pc:chgData name="R Odedra (Fortis Staff)" userId="6e8d5a39-fff4-4b86-be99-4fca3a7752a8" providerId="ADAL" clId="{07E307F0-2734-4422-81AE-AA6BFB8712C9}" dt="2022-04-26T12:48:55.882" v="1209" actId="47"/>
        <pc:sldMkLst>
          <pc:docMk/>
          <pc:sldMk cId="2147255241" sldId="267"/>
        </pc:sldMkLst>
      </pc:sldChg>
      <pc:sldChg chg="addSp delSp modSp add mod ord modClrScheme delAnim modAnim chgLayout">
        <pc:chgData name="R Odedra (Fortis Staff)" userId="6e8d5a39-fff4-4b86-be99-4fca3a7752a8" providerId="ADAL" clId="{07E307F0-2734-4422-81AE-AA6BFB8712C9}" dt="2022-04-26T21:57:11.974" v="5370" actId="1076"/>
        <pc:sldMkLst>
          <pc:docMk/>
          <pc:sldMk cId="1507691121" sldId="268"/>
        </pc:sldMkLst>
        <pc:spChg chg="mod ord">
          <ac:chgData name="R Odedra (Fortis Staff)" userId="6e8d5a39-fff4-4b86-be99-4fca3a7752a8" providerId="ADAL" clId="{07E307F0-2734-4422-81AE-AA6BFB8712C9}" dt="2022-04-26T13:47:51.100" v="2260" actId="700"/>
          <ac:spMkLst>
            <pc:docMk/>
            <pc:sldMk cId="1507691121" sldId="268"/>
            <ac:spMk id="4" creationId="{33AF08E5-0E6A-4502-B3EB-A6E91E6A7068}"/>
          </ac:spMkLst>
        </pc:spChg>
        <pc:spChg chg="mod ord">
          <ac:chgData name="R Odedra (Fortis Staff)" userId="6e8d5a39-fff4-4b86-be99-4fca3a7752a8" providerId="ADAL" clId="{07E307F0-2734-4422-81AE-AA6BFB8712C9}" dt="2022-04-26T20:35:38.066" v="5099" actId="13822"/>
          <ac:spMkLst>
            <pc:docMk/>
            <pc:sldMk cId="1507691121" sldId="268"/>
            <ac:spMk id="5" creationId="{6CB8CD1C-767C-4230-B820-16C06DA1127E}"/>
          </ac:spMkLst>
        </pc:spChg>
        <pc:spChg chg="mod ord">
          <ac:chgData name="R Odedra (Fortis Staff)" userId="6e8d5a39-fff4-4b86-be99-4fca3a7752a8" providerId="ADAL" clId="{07E307F0-2734-4422-81AE-AA6BFB8712C9}" dt="2022-04-26T21:55:02.894" v="5369" actId="5793"/>
          <ac:spMkLst>
            <pc:docMk/>
            <pc:sldMk cId="1507691121" sldId="268"/>
            <ac:spMk id="6" creationId="{EA027941-4D41-4E49-9450-2AF63409CF86}"/>
          </ac:spMkLst>
        </pc:spChg>
        <pc:spChg chg="del topLvl">
          <ac:chgData name="R Odedra (Fortis Staff)" userId="6e8d5a39-fff4-4b86-be99-4fca3a7752a8" providerId="ADAL" clId="{07E307F0-2734-4422-81AE-AA6BFB8712C9}" dt="2022-04-26T13:40:20.247" v="2035" actId="478"/>
          <ac:spMkLst>
            <pc:docMk/>
            <pc:sldMk cId="1507691121" sldId="268"/>
            <ac:spMk id="7" creationId="{0A7213A1-EF9A-4076-9843-7CC9CEC44BAC}"/>
          </ac:spMkLst>
        </pc:spChg>
        <pc:spChg chg="add mod">
          <ac:chgData name="R Odedra (Fortis Staff)" userId="6e8d5a39-fff4-4b86-be99-4fca3a7752a8" providerId="ADAL" clId="{07E307F0-2734-4422-81AE-AA6BFB8712C9}" dt="2022-04-26T13:44:01.720" v="2245" actId="20577"/>
          <ac:spMkLst>
            <pc:docMk/>
            <pc:sldMk cId="1507691121" sldId="268"/>
            <ac:spMk id="8" creationId="{4482956C-6B23-4B8C-AC85-321CDB2420D4}"/>
          </ac:spMkLst>
        </pc:spChg>
        <pc:spChg chg="del topLvl">
          <ac:chgData name="R Odedra (Fortis Staff)" userId="6e8d5a39-fff4-4b86-be99-4fca3a7752a8" providerId="ADAL" clId="{07E307F0-2734-4422-81AE-AA6BFB8712C9}" dt="2022-04-26T13:40:24.413" v="2036" actId="478"/>
          <ac:spMkLst>
            <pc:docMk/>
            <pc:sldMk cId="1507691121" sldId="268"/>
            <ac:spMk id="9" creationId="{B243090A-7CC4-409A-A9C2-9566BF208105}"/>
          </ac:spMkLst>
        </pc:spChg>
        <pc:spChg chg="add mod">
          <ac:chgData name="R Odedra (Fortis Staff)" userId="6e8d5a39-fff4-4b86-be99-4fca3a7752a8" providerId="ADAL" clId="{07E307F0-2734-4422-81AE-AA6BFB8712C9}" dt="2022-04-26T18:08:56.225" v="3747" actId="1035"/>
          <ac:spMkLst>
            <pc:docMk/>
            <pc:sldMk cId="1507691121" sldId="268"/>
            <ac:spMk id="11" creationId="{146A85F4-EB16-4E18-9E6D-E131E669669E}"/>
          </ac:spMkLst>
        </pc:spChg>
        <pc:spChg chg="add mod">
          <ac:chgData name="R Odedra (Fortis Staff)" userId="6e8d5a39-fff4-4b86-be99-4fca3a7752a8" providerId="ADAL" clId="{07E307F0-2734-4422-81AE-AA6BFB8712C9}" dt="2022-04-26T18:08:47.667" v="3746" actId="1076"/>
          <ac:spMkLst>
            <pc:docMk/>
            <pc:sldMk cId="1507691121" sldId="268"/>
            <ac:spMk id="12" creationId="{4EC79992-23DA-4312-977E-893DD9DB65A7}"/>
          </ac:spMkLst>
        </pc:spChg>
        <pc:spChg chg="add mod">
          <ac:chgData name="R Odedra (Fortis Staff)" userId="6e8d5a39-fff4-4b86-be99-4fca3a7752a8" providerId="ADAL" clId="{07E307F0-2734-4422-81AE-AA6BFB8712C9}" dt="2022-04-26T13:45:58.873" v="2255" actId="164"/>
          <ac:spMkLst>
            <pc:docMk/>
            <pc:sldMk cId="1507691121" sldId="268"/>
            <ac:spMk id="13" creationId="{21A21F1B-FD8B-4AAB-A0E8-9B8D7F03662B}"/>
          </ac:spMkLst>
        </pc:spChg>
        <pc:spChg chg="add mod">
          <ac:chgData name="R Odedra (Fortis Staff)" userId="6e8d5a39-fff4-4b86-be99-4fca3a7752a8" providerId="ADAL" clId="{07E307F0-2734-4422-81AE-AA6BFB8712C9}" dt="2022-04-26T18:10:16.307" v="3753" actId="1035"/>
          <ac:spMkLst>
            <pc:docMk/>
            <pc:sldMk cId="1507691121" sldId="268"/>
            <ac:spMk id="14" creationId="{F8A06030-F060-459F-AA6C-B61532A7249A}"/>
          </ac:spMkLst>
        </pc:spChg>
        <pc:grpChg chg="add mod">
          <ac:chgData name="R Odedra (Fortis Staff)" userId="6e8d5a39-fff4-4b86-be99-4fca3a7752a8" providerId="ADAL" clId="{07E307F0-2734-4422-81AE-AA6BFB8712C9}" dt="2022-04-26T21:57:11.974" v="5370" actId="1076"/>
          <ac:grpSpMkLst>
            <pc:docMk/>
            <pc:sldMk cId="1507691121" sldId="268"/>
            <ac:grpSpMk id="2" creationId="{00C29A43-5166-4FAC-B564-953448917086}"/>
          </ac:grpSpMkLst>
        </pc:grpChg>
        <pc:grpChg chg="add mod">
          <ac:chgData name="R Odedra (Fortis Staff)" userId="6e8d5a39-fff4-4b86-be99-4fca3a7752a8" providerId="ADAL" clId="{07E307F0-2734-4422-81AE-AA6BFB8712C9}" dt="2022-04-26T21:57:11.974" v="5370" actId="1076"/>
          <ac:grpSpMkLst>
            <pc:docMk/>
            <pc:sldMk cId="1507691121" sldId="268"/>
            <ac:grpSpMk id="3" creationId="{7533F610-B68F-4D0C-9BF5-EDB7D9FBD320}"/>
          </ac:grpSpMkLst>
        </pc:grpChg>
        <pc:grpChg chg="del">
          <ac:chgData name="R Odedra (Fortis Staff)" userId="6e8d5a39-fff4-4b86-be99-4fca3a7752a8" providerId="ADAL" clId="{07E307F0-2734-4422-81AE-AA6BFB8712C9}" dt="2022-04-26T13:40:20.247" v="2035" actId="478"/>
          <ac:grpSpMkLst>
            <pc:docMk/>
            <pc:sldMk cId="1507691121" sldId="268"/>
            <ac:grpSpMk id="10" creationId="{8C9E9025-2307-45C5-8FFA-420691D4054A}"/>
          </ac:grpSpMkLst>
        </pc:grpChg>
      </pc:sldChg>
      <pc:sldChg chg="modSp new mod">
        <pc:chgData name="R Odedra (Fortis Staff)" userId="6e8d5a39-fff4-4b86-be99-4fca3a7752a8" providerId="ADAL" clId="{07E307F0-2734-4422-81AE-AA6BFB8712C9}" dt="2022-04-26T22:20:35.284" v="5453" actId="20577"/>
        <pc:sldMkLst>
          <pc:docMk/>
          <pc:sldMk cId="3157925472" sldId="269"/>
        </pc:sldMkLst>
        <pc:spChg chg="mod">
          <ac:chgData name="R Odedra (Fortis Staff)" userId="6e8d5a39-fff4-4b86-be99-4fca3a7752a8" providerId="ADAL" clId="{07E307F0-2734-4422-81AE-AA6BFB8712C9}" dt="2022-04-26T22:20:35.284" v="5453" actId="20577"/>
          <ac:spMkLst>
            <pc:docMk/>
            <pc:sldMk cId="3157925472" sldId="269"/>
            <ac:spMk id="2" creationId="{66927653-B8FD-4EAB-B104-AB307494C485}"/>
          </ac:spMkLst>
        </pc:spChg>
        <pc:spChg chg="mod">
          <ac:chgData name="R Odedra (Fortis Staff)" userId="6e8d5a39-fff4-4b86-be99-4fca3a7752a8" providerId="ADAL" clId="{07E307F0-2734-4422-81AE-AA6BFB8712C9}" dt="2022-04-26T22:19:46.497" v="5443" actId="113"/>
          <ac:spMkLst>
            <pc:docMk/>
            <pc:sldMk cId="3157925472" sldId="269"/>
            <ac:spMk id="3" creationId="{41AEEB66-3BF5-4BFC-A46F-04572AD99DF9}"/>
          </ac:spMkLst>
        </pc:spChg>
      </pc:sldChg>
      <pc:sldChg chg="addSp delSp modSp new mod">
        <pc:chgData name="R Odedra (Fortis Staff)" userId="6e8d5a39-fff4-4b86-be99-4fca3a7752a8" providerId="ADAL" clId="{07E307F0-2734-4422-81AE-AA6BFB8712C9}" dt="2022-04-26T21:13:36.928" v="5113" actId="1076"/>
        <pc:sldMkLst>
          <pc:docMk/>
          <pc:sldMk cId="2932605281" sldId="270"/>
        </pc:sldMkLst>
        <pc:spChg chg="del">
          <ac:chgData name="R Odedra (Fortis Staff)" userId="6e8d5a39-fff4-4b86-be99-4fca3a7752a8" providerId="ADAL" clId="{07E307F0-2734-4422-81AE-AA6BFB8712C9}" dt="2022-04-26T14:23:08.335" v="2532" actId="22"/>
          <ac:spMkLst>
            <pc:docMk/>
            <pc:sldMk cId="2932605281" sldId="270"/>
            <ac:spMk id="3" creationId="{27E34835-FE1F-4EC0-B800-5BDBB5D99425}"/>
          </ac:spMkLst>
        </pc:spChg>
        <pc:picChg chg="add mod ord modCrop">
          <ac:chgData name="R Odedra (Fortis Staff)" userId="6e8d5a39-fff4-4b86-be99-4fca3a7752a8" providerId="ADAL" clId="{07E307F0-2734-4422-81AE-AA6BFB8712C9}" dt="2022-04-26T21:13:36.928" v="5113" actId="1076"/>
          <ac:picMkLst>
            <pc:docMk/>
            <pc:sldMk cId="2932605281" sldId="270"/>
            <ac:picMk id="6" creationId="{0BB0CBA4-C8A6-41C4-96C8-EC18E7E83DBE}"/>
          </ac:picMkLst>
        </pc:picChg>
      </pc:sldChg>
      <pc:sldChg chg="new del">
        <pc:chgData name="R Odedra (Fortis Staff)" userId="6e8d5a39-fff4-4b86-be99-4fca3a7752a8" providerId="ADAL" clId="{07E307F0-2734-4422-81AE-AA6BFB8712C9}" dt="2022-04-26T17:45:50.949" v="3508" actId="680"/>
        <pc:sldMkLst>
          <pc:docMk/>
          <pc:sldMk cId="2217323308" sldId="271"/>
        </pc:sldMkLst>
      </pc:sldChg>
      <pc:sldChg chg="addSp modSp new del mod">
        <pc:chgData name="R Odedra (Fortis Staff)" userId="6e8d5a39-fff4-4b86-be99-4fca3a7752a8" providerId="ADAL" clId="{07E307F0-2734-4422-81AE-AA6BFB8712C9}" dt="2022-04-26T18:06:18.565" v="3733" actId="47"/>
        <pc:sldMkLst>
          <pc:docMk/>
          <pc:sldMk cId="3389148812" sldId="271"/>
        </pc:sldMkLst>
        <pc:picChg chg="add mod">
          <ac:chgData name="R Odedra (Fortis Staff)" userId="6e8d5a39-fff4-4b86-be99-4fca3a7752a8" providerId="ADAL" clId="{07E307F0-2734-4422-81AE-AA6BFB8712C9}" dt="2022-04-26T17:48:42.901" v="3534" actId="1076"/>
          <ac:picMkLst>
            <pc:docMk/>
            <pc:sldMk cId="3389148812" sldId="271"/>
            <ac:picMk id="5" creationId="{5196C2E3-E93E-4F83-91B4-217047F1923D}"/>
          </ac:picMkLst>
        </pc:picChg>
      </pc:sldChg>
      <pc:sldChg chg="addSp delSp modSp add del mod modClrScheme chgLayout">
        <pc:chgData name="R Odedra (Fortis Staff)" userId="6e8d5a39-fff4-4b86-be99-4fca3a7752a8" providerId="ADAL" clId="{07E307F0-2734-4422-81AE-AA6BFB8712C9}" dt="2022-04-26T17:47:49.817" v="3530" actId="47"/>
        <pc:sldMkLst>
          <pc:docMk/>
          <pc:sldMk cId="2030488727" sldId="272"/>
        </pc:sldMkLst>
        <pc:spChg chg="add del mod ord">
          <ac:chgData name="R Odedra (Fortis Staff)" userId="6e8d5a39-fff4-4b86-be99-4fca3a7752a8" providerId="ADAL" clId="{07E307F0-2734-4422-81AE-AA6BFB8712C9}" dt="2022-04-26T17:46:31.314" v="3518" actId="478"/>
          <ac:spMkLst>
            <pc:docMk/>
            <pc:sldMk cId="2030488727" sldId="272"/>
            <ac:spMk id="2" creationId="{43AF0F8C-AB96-46D3-95D1-6EA97AF2EE5A}"/>
          </ac:spMkLst>
        </pc:spChg>
        <pc:spChg chg="mod ord">
          <ac:chgData name="R Odedra (Fortis Staff)" userId="6e8d5a39-fff4-4b86-be99-4fca3a7752a8" providerId="ADAL" clId="{07E307F0-2734-4422-81AE-AA6BFB8712C9}" dt="2022-04-26T17:46:22.894" v="3516" actId="700"/>
          <ac:spMkLst>
            <pc:docMk/>
            <pc:sldMk cId="2030488727" sldId="272"/>
            <ac:spMk id="11" creationId="{A9C7DC2D-6B6B-0AF0-D7BD-0083A0B3A2DE}"/>
          </ac:spMkLst>
        </pc:spChg>
        <pc:spChg chg="mod ord">
          <ac:chgData name="R Odedra (Fortis Staff)" userId="6e8d5a39-fff4-4b86-be99-4fca3a7752a8" providerId="ADAL" clId="{07E307F0-2734-4422-81AE-AA6BFB8712C9}" dt="2022-04-26T17:46:22.894" v="3516" actId="700"/>
          <ac:spMkLst>
            <pc:docMk/>
            <pc:sldMk cId="2030488727" sldId="272"/>
            <ac:spMk id="13" creationId="{DA39B345-B38C-C60E-9FD2-5C1173AB61DE}"/>
          </ac:spMkLst>
        </pc:spChg>
        <pc:graphicFrameChg chg="mod">
          <ac:chgData name="R Odedra (Fortis Staff)" userId="6e8d5a39-fff4-4b86-be99-4fca3a7752a8" providerId="ADAL" clId="{07E307F0-2734-4422-81AE-AA6BFB8712C9}" dt="2022-04-26T17:46:41.277" v="3519" actId="1076"/>
          <ac:graphicFrameMkLst>
            <pc:docMk/>
            <pc:sldMk cId="2030488727" sldId="272"/>
            <ac:graphicFrameMk id="9" creationId="{7A33A020-EE68-4DBF-A2C3-61AF80CB9CBC}"/>
          </ac:graphicFrameMkLst>
        </pc:graphicFrameChg>
      </pc:sldChg>
      <pc:sldChg chg="addSp delSp modSp add mod modClrScheme chgLayout">
        <pc:chgData name="R Odedra (Fortis Staff)" userId="6e8d5a39-fff4-4b86-be99-4fca3a7752a8" providerId="ADAL" clId="{07E307F0-2734-4422-81AE-AA6BFB8712C9}" dt="2022-04-26T21:44:53.607" v="5363" actId="21"/>
        <pc:sldMkLst>
          <pc:docMk/>
          <pc:sldMk cId="674040235" sldId="273"/>
        </pc:sldMkLst>
        <pc:spChg chg="add del mod ord">
          <ac:chgData name="R Odedra (Fortis Staff)" userId="6e8d5a39-fff4-4b86-be99-4fca3a7752a8" providerId="ADAL" clId="{07E307F0-2734-4422-81AE-AA6BFB8712C9}" dt="2022-04-26T17:48:23.465" v="3533" actId="478"/>
          <ac:spMkLst>
            <pc:docMk/>
            <pc:sldMk cId="674040235" sldId="273"/>
            <ac:spMk id="2" creationId="{CDBB141E-39A0-409E-AA9C-84F14228A8A2}"/>
          </ac:spMkLst>
        </pc:spChg>
        <pc:spChg chg="mod ord">
          <ac:chgData name="R Odedra (Fortis Staff)" userId="6e8d5a39-fff4-4b86-be99-4fca3a7752a8" providerId="ADAL" clId="{07E307F0-2734-4422-81AE-AA6BFB8712C9}" dt="2022-04-26T21:44:53.607" v="5363" actId="21"/>
          <ac:spMkLst>
            <pc:docMk/>
            <pc:sldMk cId="674040235" sldId="273"/>
            <ac:spMk id="8" creationId="{6F8DCFDA-95E2-4527-ACC6-C4FC0E36B20A}"/>
          </ac:spMkLst>
        </pc:spChg>
        <pc:spChg chg="mod ord">
          <ac:chgData name="R Odedra (Fortis Staff)" userId="6e8d5a39-fff4-4b86-be99-4fca3a7752a8" providerId="ADAL" clId="{07E307F0-2734-4422-81AE-AA6BFB8712C9}" dt="2022-04-26T17:47:58.493" v="3531" actId="700"/>
          <ac:spMkLst>
            <pc:docMk/>
            <pc:sldMk cId="674040235" sldId="273"/>
            <ac:spMk id="11" creationId="{A9C7DC2D-6B6B-0AF0-D7BD-0083A0B3A2DE}"/>
          </ac:spMkLst>
        </pc:spChg>
        <pc:spChg chg="mod ord">
          <ac:chgData name="R Odedra (Fortis Staff)" userId="6e8d5a39-fff4-4b86-be99-4fca3a7752a8" providerId="ADAL" clId="{07E307F0-2734-4422-81AE-AA6BFB8712C9}" dt="2022-04-26T17:47:58.493" v="3531" actId="700"/>
          <ac:spMkLst>
            <pc:docMk/>
            <pc:sldMk cId="674040235" sldId="273"/>
            <ac:spMk id="13" creationId="{DA39B345-B38C-C60E-9FD2-5C1173AB61DE}"/>
          </ac:spMkLst>
        </pc:spChg>
        <pc:graphicFrameChg chg="mod modGraphic">
          <ac:chgData name="R Odedra (Fortis Staff)" userId="6e8d5a39-fff4-4b86-be99-4fca3a7752a8" providerId="ADAL" clId="{07E307F0-2734-4422-81AE-AA6BFB8712C9}" dt="2022-04-26T18:05:21.388" v="3730"/>
          <ac:graphicFrameMkLst>
            <pc:docMk/>
            <pc:sldMk cId="674040235" sldId="273"/>
            <ac:graphicFrameMk id="7" creationId="{BE902CDE-76B1-4104-A28D-204F41E1306E}"/>
          </ac:graphicFrameMkLst>
        </pc:graphicFrameChg>
        <pc:picChg chg="add del mod">
          <ac:chgData name="R Odedra (Fortis Staff)" userId="6e8d5a39-fff4-4b86-be99-4fca3a7752a8" providerId="ADAL" clId="{07E307F0-2734-4422-81AE-AA6BFB8712C9}" dt="2022-04-26T18:04:18.702" v="3727" actId="478"/>
          <ac:picMkLst>
            <pc:docMk/>
            <pc:sldMk cId="674040235" sldId="273"/>
            <ac:picMk id="10" creationId="{15DEBA76-562B-4297-B51B-52E6E6D95552}"/>
          </ac:picMkLst>
        </pc:picChg>
      </pc:sldChg>
      <pc:sldChg chg="new del">
        <pc:chgData name="R Odedra (Fortis Staff)" userId="6e8d5a39-fff4-4b86-be99-4fca3a7752a8" providerId="ADAL" clId="{07E307F0-2734-4422-81AE-AA6BFB8712C9}" dt="2022-04-26T17:46:19.833" v="3515" actId="680"/>
        <pc:sldMkLst>
          <pc:docMk/>
          <pc:sldMk cId="964967734" sldId="273"/>
        </pc:sldMkLst>
      </pc:sldChg>
      <pc:sldChg chg="addSp delSp modSp add mod ord modClrScheme delAnim modAnim chgLayout">
        <pc:chgData name="R Odedra (Fortis Staff)" userId="6e8d5a39-fff4-4b86-be99-4fca3a7752a8" providerId="ADAL" clId="{07E307F0-2734-4422-81AE-AA6BFB8712C9}" dt="2022-04-26T22:18:11.255" v="5430"/>
        <pc:sldMkLst>
          <pc:docMk/>
          <pc:sldMk cId="3893205456" sldId="274"/>
        </pc:sldMkLst>
        <pc:spChg chg="mod ord">
          <ac:chgData name="R Odedra (Fortis Staff)" userId="6e8d5a39-fff4-4b86-be99-4fca3a7752a8" providerId="ADAL" clId="{07E307F0-2734-4422-81AE-AA6BFB8712C9}" dt="2022-04-26T19:35:18.094" v="4224" actId="700"/>
          <ac:spMkLst>
            <pc:docMk/>
            <pc:sldMk cId="3893205456" sldId="274"/>
            <ac:spMk id="2" creationId="{F0E958C1-8748-4BD0-8DD7-68D7C5FB456C}"/>
          </ac:spMkLst>
        </pc:spChg>
        <pc:spChg chg="mod ord">
          <ac:chgData name="R Odedra (Fortis Staff)" userId="6e8d5a39-fff4-4b86-be99-4fca3a7752a8" providerId="ADAL" clId="{07E307F0-2734-4422-81AE-AA6BFB8712C9}" dt="2022-04-26T19:35:18.094" v="4224" actId="700"/>
          <ac:spMkLst>
            <pc:docMk/>
            <pc:sldMk cId="3893205456" sldId="274"/>
            <ac:spMk id="3" creationId="{66F0055F-2A01-4354-B226-C203A4461FE7}"/>
          </ac:spMkLst>
        </pc:spChg>
        <pc:spChg chg="mod ord">
          <ac:chgData name="R Odedra (Fortis Staff)" userId="6e8d5a39-fff4-4b86-be99-4fca3a7752a8" providerId="ADAL" clId="{07E307F0-2734-4422-81AE-AA6BFB8712C9}" dt="2022-04-26T19:35:18.115" v="4225" actId="27636"/>
          <ac:spMkLst>
            <pc:docMk/>
            <pc:sldMk cId="3893205456" sldId="274"/>
            <ac:spMk id="4" creationId="{9F9DA127-8C81-4F51-B212-9E9CB25CF75F}"/>
          </ac:spMkLst>
        </pc:spChg>
        <pc:picChg chg="del">
          <ac:chgData name="R Odedra (Fortis Staff)" userId="6e8d5a39-fff4-4b86-be99-4fca3a7752a8" providerId="ADAL" clId="{07E307F0-2734-4422-81AE-AA6BFB8712C9}" dt="2022-04-26T18:11:30.254" v="3755" actId="478"/>
          <ac:picMkLst>
            <pc:docMk/>
            <pc:sldMk cId="3893205456" sldId="274"/>
            <ac:picMk id="8" creationId="{BC1CF1AF-601A-41A5-8B9D-D0A8E890F9C8}"/>
          </ac:picMkLst>
        </pc:picChg>
        <pc:picChg chg="del">
          <ac:chgData name="R Odedra (Fortis Staff)" userId="6e8d5a39-fff4-4b86-be99-4fca3a7752a8" providerId="ADAL" clId="{07E307F0-2734-4422-81AE-AA6BFB8712C9}" dt="2022-04-26T18:11:31.863" v="3756" actId="478"/>
          <ac:picMkLst>
            <pc:docMk/>
            <pc:sldMk cId="3893205456" sldId="274"/>
            <ac:picMk id="9" creationId="{EF62E3A3-22B2-4FD1-BC01-B158E1A202A5}"/>
          </ac:picMkLst>
        </pc:picChg>
        <pc:picChg chg="del">
          <ac:chgData name="R Odedra (Fortis Staff)" userId="6e8d5a39-fff4-4b86-be99-4fca3a7752a8" providerId="ADAL" clId="{07E307F0-2734-4422-81AE-AA6BFB8712C9}" dt="2022-04-26T18:11:33.547" v="3757" actId="478"/>
          <ac:picMkLst>
            <pc:docMk/>
            <pc:sldMk cId="3893205456" sldId="274"/>
            <ac:picMk id="10" creationId="{33686974-BF21-4408-B129-A19BC1C41BAA}"/>
          </ac:picMkLst>
        </pc:picChg>
        <pc:picChg chg="add mod">
          <ac:chgData name="R Odedra (Fortis Staff)" userId="6e8d5a39-fff4-4b86-be99-4fca3a7752a8" providerId="ADAL" clId="{07E307F0-2734-4422-81AE-AA6BFB8712C9}" dt="2022-04-26T18:11:39.269" v="3759" actId="1076"/>
          <ac:picMkLst>
            <pc:docMk/>
            <pc:sldMk cId="3893205456" sldId="274"/>
            <ac:picMk id="11" creationId="{ACC294E5-C4E8-4A86-A802-567D3D374F65}"/>
          </ac:picMkLst>
        </pc:picChg>
        <pc:picChg chg="add mod">
          <ac:chgData name="R Odedra (Fortis Staff)" userId="6e8d5a39-fff4-4b86-be99-4fca3a7752a8" providerId="ADAL" clId="{07E307F0-2734-4422-81AE-AA6BFB8712C9}" dt="2022-04-26T18:11:39.269" v="3759" actId="1076"/>
          <ac:picMkLst>
            <pc:docMk/>
            <pc:sldMk cId="3893205456" sldId="274"/>
            <ac:picMk id="12" creationId="{5507830A-ACEC-487B-A697-731C04848116}"/>
          </ac:picMkLst>
        </pc:picChg>
        <pc:picChg chg="add mod">
          <ac:chgData name="R Odedra (Fortis Staff)" userId="6e8d5a39-fff4-4b86-be99-4fca3a7752a8" providerId="ADAL" clId="{07E307F0-2734-4422-81AE-AA6BFB8712C9}" dt="2022-04-26T18:11:39.269" v="3759" actId="1076"/>
          <ac:picMkLst>
            <pc:docMk/>
            <pc:sldMk cId="3893205456" sldId="274"/>
            <ac:picMk id="13" creationId="{1A13B85F-0F5E-4B18-BE15-A5AF31BCBD9A}"/>
          </ac:picMkLst>
        </pc:picChg>
      </pc:sldChg>
      <pc:sldChg chg="addSp delSp modSp new mod ord">
        <pc:chgData name="R Odedra (Fortis Staff)" userId="6e8d5a39-fff4-4b86-be99-4fca3a7752a8" providerId="ADAL" clId="{07E307F0-2734-4422-81AE-AA6BFB8712C9}" dt="2022-04-26T21:58:10.915" v="5372" actId="20577"/>
        <pc:sldMkLst>
          <pc:docMk/>
          <pc:sldMk cId="1859961165" sldId="275"/>
        </pc:sldMkLst>
        <pc:spChg chg="mod">
          <ac:chgData name="R Odedra (Fortis Staff)" userId="6e8d5a39-fff4-4b86-be99-4fca3a7752a8" providerId="ADAL" clId="{07E307F0-2734-4422-81AE-AA6BFB8712C9}" dt="2022-04-26T18:29:44.453" v="3934" actId="20577"/>
          <ac:spMkLst>
            <pc:docMk/>
            <pc:sldMk cId="1859961165" sldId="275"/>
            <ac:spMk id="2" creationId="{E1A5F5EE-EA02-4123-B46C-4FF14234775E}"/>
          </ac:spMkLst>
        </pc:spChg>
        <pc:spChg chg="del">
          <ac:chgData name="R Odedra (Fortis Staff)" userId="6e8d5a39-fff4-4b86-be99-4fca3a7752a8" providerId="ADAL" clId="{07E307F0-2734-4422-81AE-AA6BFB8712C9}" dt="2022-04-26T18:26:51.220" v="3774" actId="1032"/>
          <ac:spMkLst>
            <pc:docMk/>
            <pc:sldMk cId="1859961165" sldId="275"/>
            <ac:spMk id="3" creationId="{124AD25B-CDAD-4A4A-A0B3-FF8B58021F21}"/>
          </ac:spMkLst>
        </pc:spChg>
        <pc:graphicFrameChg chg="add mod modGraphic">
          <ac:chgData name="R Odedra (Fortis Staff)" userId="6e8d5a39-fff4-4b86-be99-4fca3a7752a8" providerId="ADAL" clId="{07E307F0-2734-4422-81AE-AA6BFB8712C9}" dt="2022-04-26T21:58:10.915" v="5372" actId="20577"/>
          <ac:graphicFrameMkLst>
            <pc:docMk/>
            <pc:sldMk cId="1859961165" sldId="275"/>
            <ac:graphicFrameMk id="5" creationId="{D551072D-E8E4-4366-A4AE-9C9FCAED5B7D}"/>
          </ac:graphicFrameMkLst>
        </pc:graphicFrameChg>
        <pc:graphicFrameChg chg="add mod modGraphic">
          <ac:chgData name="R Odedra (Fortis Staff)" userId="6e8d5a39-fff4-4b86-be99-4fca3a7752a8" providerId="ADAL" clId="{07E307F0-2734-4422-81AE-AA6BFB8712C9}" dt="2022-04-26T18:32:02.506" v="4018" actId="1076"/>
          <ac:graphicFrameMkLst>
            <pc:docMk/>
            <pc:sldMk cId="1859961165" sldId="275"/>
            <ac:graphicFrameMk id="6" creationId="{13F50153-C2E0-4610-BAD6-0B59D707B9AC}"/>
          </ac:graphicFrameMkLst>
        </pc:graphicFrameChg>
      </pc:sldChg>
      <pc:sldChg chg="modSp add mod ord modClrScheme chgLayout">
        <pc:chgData name="R Odedra (Fortis Staff)" userId="6e8d5a39-fff4-4b86-be99-4fca3a7752a8" providerId="ADAL" clId="{07E307F0-2734-4422-81AE-AA6BFB8712C9}" dt="2022-04-26T21:11:56.983" v="5103"/>
        <pc:sldMkLst>
          <pc:docMk/>
          <pc:sldMk cId="8983934" sldId="276"/>
        </pc:sldMkLst>
        <pc:spChg chg="mod ord">
          <ac:chgData name="R Odedra (Fortis Staff)" userId="6e8d5a39-fff4-4b86-be99-4fca3a7752a8" providerId="ADAL" clId="{07E307F0-2734-4422-81AE-AA6BFB8712C9}" dt="2022-04-26T18:32:45.950" v="4039" actId="700"/>
          <ac:spMkLst>
            <pc:docMk/>
            <pc:sldMk cId="8983934" sldId="276"/>
            <ac:spMk id="2" creationId="{E1A5F5EE-EA02-4123-B46C-4FF14234775E}"/>
          </ac:spMkLst>
        </pc:spChg>
        <pc:spChg chg="mod ord">
          <ac:chgData name="R Odedra (Fortis Staff)" userId="6e8d5a39-fff4-4b86-be99-4fca3a7752a8" providerId="ADAL" clId="{07E307F0-2734-4422-81AE-AA6BFB8712C9}" dt="2022-04-26T18:32:45.950" v="4039" actId="700"/>
          <ac:spMkLst>
            <pc:docMk/>
            <pc:sldMk cId="8983934" sldId="276"/>
            <ac:spMk id="4" creationId="{32304176-6F87-4614-8316-A7D7D20D5AC0}"/>
          </ac:spMkLst>
        </pc:spChg>
        <pc:graphicFrameChg chg="mod ord">
          <ac:chgData name="R Odedra (Fortis Staff)" userId="6e8d5a39-fff4-4b86-be99-4fca3a7752a8" providerId="ADAL" clId="{07E307F0-2734-4422-81AE-AA6BFB8712C9}" dt="2022-04-26T18:33:16.765" v="4045" actId="20577"/>
          <ac:graphicFrameMkLst>
            <pc:docMk/>
            <pc:sldMk cId="8983934" sldId="276"/>
            <ac:graphicFrameMk id="5" creationId="{D551072D-E8E4-4366-A4AE-9C9FCAED5B7D}"/>
          </ac:graphicFrameMkLst>
        </pc:graphicFrameChg>
        <pc:graphicFrameChg chg="mod">
          <ac:chgData name="R Odedra (Fortis Staff)" userId="6e8d5a39-fff4-4b86-be99-4fca3a7752a8" providerId="ADAL" clId="{07E307F0-2734-4422-81AE-AA6BFB8712C9}" dt="2022-04-26T18:33:13.515" v="4043" actId="207"/>
          <ac:graphicFrameMkLst>
            <pc:docMk/>
            <pc:sldMk cId="8983934" sldId="276"/>
            <ac:graphicFrameMk id="6" creationId="{13F50153-C2E0-4610-BAD6-0B59D707B9AC}"/>
          </ac:graphicFrameMkLst>
        </pc:graphicFrameChg>
      </pc:sldChg>
      <pc:sldChg chg="addSp delSp modSp new mod ord modClrScheme chgLayout">
        <pc:chgData name="R Odedra (Fortis Staff)" userId="6e8d5a39-fff4-4b86-be99-4fca3a7752a8" providerId="ADAL" clId="{07E307F0-2734-4422-81AE-AA6BFB8712C9}" dt="2022-04-26T19:34:35.266" v="4221"/>
        <pc:sldMkLst>
          <pc:docMk/>
          <pc:sldMk cId="3364433950" sldId="277"/>
        </pc:sldMkLst>
        <pc:spChg chg="del mod ord">
          <ac:chgData name="R Odedra (Fortis Staff)" userId="6e8d5a39-fff4-4b86-be99-4fca3a7752a8" providerId="ADAL" clId="{07E307F0-2734-4422-81AE-AA6BFB8712C9}" dt="2022-04-26T18:40:34.712" v="4047" actId="700"/>
          <ac:spMkLst>
            <pc:docMk/>
            <pc:sldMk cId="3364433950" sldId="277"/>
            <ac:spMk id="2" creationId="{F64748BE-1AE7-4B19-AB49-105CD7D77BC1}"/>
          </ac:spMkLst>
        </pc:spChg>
        <pc:spChg chg="del mod ord">
          <ac:chgData name="R Odedra (Fortis Staff)" userId="6e8d5a39-fff4-4b86-be99-4fca3a7752a8" providerId="ADAL" clId="{07E307F0-2734-4422-81AE-AA6BFB8712C9}" dt="2022-04-26T18:40:34.712" v="4047" actId="700"/>
          <ac:spMkLst>
            <pc:docMk/>
            <pc:sldMk cId="3364433950" sldId="277"/>
            <ac:spMk id="3" creationId="{672786F8-A1C2-4F63-A5B5-5700851E2D57}"/>
          </ac:spMkLst>
        </pc:spChg>
        <pc:spChg chg="mod ord">
          <ac:chgData name="R Odedra (Fortis Staff)" userId="6e8d5a39-fff4-4b86-be99-4fca3a7752a8" providerId="ADAL" clId="{07E307F0-2734-4422-81AE-AA6BFB8712C9}" dt="2022-04-26T18:40:34.712" v="4047" actId="700"/>
          <ac:spMkLst>
            <pc:docMk/>
            <pc:sldMk cId="3364433950" sldId="277"/>
            <ac:spMk id="4" creationId="{AFDDCACB-0FCB-4622-9B37-3F1ABA26F5C8}"/>
          </ac:spMkLst>
        </pc:spChg>
        <pc:spChg chg="add del mod ord">
          <ac:chgData name="R Odedra (Fortis Staff)" userId="6e8d5a39-fff4-4b86-be99-4fca3a7752a8" providerId="ADAL" clId="{07E307F0-2734-4422-81AE-AA6BFB8712C9}" dt="2022-04-26T18:40:41.340" v="4048" actId="478"/>
          <ac:spMkLst>
            <pc:docMk/>
            <pc:sldMk cId="3364433950" sldId="277"/>
            <ac:spMk id="5" creationId="{A1448E8F-43ED-4670-806E-0BCE9588FF6D}"/>
          </ac:spMkLst>
        </pc:spChg>
        <pc:spChg chg="add del mod ord">
          <ac:chgData name="R Odedra (Fortis Staff)" userId="6e8d5a39-fff4-4b86-be99-4fca3a7752a8" providerId="ADAL" clId="{07E307F0-2734-4422-81AE-AA6BFB8712C9}" dt="2022-04-26T18:40:45.606" v="4049" actId="478"/>
          <ac:spMkLst>
            <pc:docMk/>
            <pc:sldMk cId="3364433950" sldId="277"/>
            <ac:spMk id="6" creationId="{541E3A09-592D-4CB4-B138-F5020D8CB24C}"/>
          </ac:spMkLst>
        </pc:spChg>
        <pc:picChg chg="add mod">
          <ac:chgData name="R Odedra (Fortis Staff)" userId="6e8d5a39-fff4-4b86-be99-4fca3a7752a8" providerId="ADAL" clId="{07E307F0-2734-4422-81AE-AA6BFB8712C9}" dt="2022-04-26T19:16:31.398" v="4177" actId="14100"/>
          <ac:picMkLst>
            <pc:docMk/>
            <pc:sldMk cId="3364433950" sldId="277"/>
            <ac:picMk id="8" creationId="{BE980D32-FF83-41B1-B1EB-29A3759B8004}"/>
          </ac:picMkLst>
        </pc:picChg>
        <pc:picChg chg="add mod">
          <ac:chgData name="R Odedra (Fortis Staff)" userId="6e8d5a39-fff4-4b86-be99-4fca3a7752a8" providerId="ADAL" clId="{07E307F0-2734-4422-81AE-AA6BFB8712C9}" dt="2022-04-26T19:16:39.077" v="4179" actId="14100"/>
          <ac:picMkLst>
            <pc:docMk/>
            <pc:sldMk cId="3364433950" sldId="277"/>
            <ac:picMk id="10" creationId="{61E4F004-39AC-4A4A-9AFF-A661A9E2A9F3}"/>
          </ac:picMkLst>
        </pc:picChg>
        <pc:picChg chg="add mod">
          <ac:chgData name="R Odedra (Fortis Staff)" userId="6e8d5a39-fff4-4b86-be99-4fca3a7752a8" providerId="ADAL" clId="{07E307F0-2734-4422-81AE-AA6BFB8712C9}" dt="2022-04-26T19:18:06.322" v="4184" actId="1076"/>
          <ac:picMkLst>
            <pc:docMk/>
            <pc:sldMk cId="3364433950" sldId="277"/>
            <ac:picMk id="12" creationId="{4D03D4AF-BA32-4AFC-B450-BE2BEC511899}"/>
          </ac:picMkLst>
        </pc:picChg>
        <pc:picChg chg="add mod">
          <ac:chgData name="R Odedra (Fortis Staff)" userId="6e8d5a39-fff4-4b86-be99-4fca3a7752a8" providerId="ADAL" clId="{07E307F0-2734-4422-81AE-AA6BFB8712C9}" dt="2022-04-26T19:19:54.904" v="4189" actId="1076"/>
          <ac:picMkLst>
            <pc:docMk/>
            <pc:sldMk cId="3364433950" sldId="277"/>
            <ac:picMk id="14" creationId="{4BB57011-62EE-4833-80B6-5999C641C4D0}"/>
          </ac:picMkLst>
        </pc:picChg>
        <pc:picChg chg="add mod">
          <ac:chgData name="R Odedra (Fortis Staff)" userId="6e8d5a39-fff4-4b86-be99-4fca3a7752a8" providerId="ADAL" clId="{07E307F0-2734-4422-81AE-AA6BFB8712C9}" dt="2022-04-26T19:20:53.574" v="4194" actId="1076"/>
          <ac:picMkLst>
            <pc:docMk/>
            <pc:sldMk cId="3364433950" sldId="277"/>
            <ac:picMk id="16" creationId="{FECA5DF5-E302-418A-AB8E-A30E9AFA5A81}"/>
          </ac:picMkLst>
        </pc:picChg>
        <pc:picChg chg="add mod">
          <ac:chgData name="R Odedra (Fortis Staff)" userId="6e8d5a39-fff4-4b86-be99-4fca3a7752a8" providerId="ADAL" clId="{07E307F0-2734-4422-81AE-AA6BFB8712C9}" dt="2022-04-26T19:22:35.631" v="4200" actId="1076"/>
          <ac:picMkLst>
            <pc:docMk/>
            <pc:sldMk cId="3364433950" sldId="277"/>
            <ac:picMk id="18" creationId="{7EFED618-1B43-4ABE-AEAA-7CFCFAB665A1}"/>
          </ac:picMkLst>
        </pc:picChg>
      </pc:sldChg>
      <pc:sldChg chg="addSp modSp new mod">
        <pc:chgData name="R Odedra (Fortis Staff)" userId="6e8d5a39-fff4-4b86-be99-4fca3a7752a8" providerId="ADAL" clId="{07E307F0-2734-4422-81AE-AA6BFB8712C9}" dt="2022-04-26T21:27:09.292" v="5360" actId="20577"/>
        <pc:sldMkLst>
          <pc:docMk/>
          <pc:sldMk cId="3337521364" sldId="278"/>
        </pc:sldMkLst>
        <pc:spChg chg="mod">
          <ac:chgData name="R Odedra (Fortis Staff)" userId="6e8d5a39-fff4-4b86-be99-4fca3a7752a8" providerId="ADAL" clId="{07E307F0-2734-4422-81AE-AA6BFB8712C9}" dt="2022-04-26T21:27:09.292" v="5360" actId="20577"/>
          <ac:spMkLst>
            <pc:docMk/>
            <pc:sldMk cId="3337521364" sldId="278"/>
            <ac:spMk id="3" creationId="{72F3DB94-ABE0-4C1E-81C7-E32EF0445FA5}"/>
          </ac:spMkLst>
        </pc:spChg>
        <pc:spChg chg="mod">
          <ac:chgData name="R Odedra (Fortis Staff)" userId="6e8d5a39-fff4-4b86-be99-4fca3a7752a8" providerId="ADAL" clId="{07E307F0-2734-4422-81AE-AA6BFB8712C9}" dt="2022-04-26T20:29:35.491" v="5096" actId="20577"/>
          <ac:spMkLst>
            <pc:docMk/>
            <pc:sldMk cId="3337521364" sldId="278"/>
            <ac:spMk id="4" creationId="{CF97F59A-930B-4790-8A79-577DC73D870E}"/>
          </ac:spMkLst>
        </pc:spChg>
        <pc:picChg chg="add mod modCrop">
          <ac:chgData name="R Odedra (Fortis Staff)" userId="6e8d5a39-fff4-4b86-be99-4fca3a7752a8" providerId="ADAL" clId="{07E307F0-2734-4422-81AE-AA6BFB8712C9}" dt="2022-04-26T20:20:47.387" v="4664" actId="1440"/>
          <ac:picMkLst>
            <pc:docMk/>
            <pc:sldMk cId="3337521364" sldId="278"/>
            <ac:picMk id="6" creationId="{78AEACB7-E0F7-410C-97B6-C01D22254740}"/>
          </ac:picMkLst>
        </pc:picChg>
        <pc:picChg chg="add mod modCrop">
          <ac:chgData name="R Odedra (Fortis Staff)" userId="6e8d5a39-fff4-4b86-be99-4fca3a7752a8" providerId="ADAL" clId="{07E307F0-2734-4422-81AE-AA6BFB8712C9}" dt="2022-04-26T20:20:44.896" v="4663" actId="1440"/>
          <ac:picMkLst>
            <pc:docMk/>
            <pc:sldMk cId="3337521364" sldId="278"/>
            <ac:picMk id="7" creationId="{E54F7D61-96EB-4B1D-890C-1EF1A7DB3EC3}"/>
          </ac:picMkLst>
        </pc:picChg>
      </pc:sldChg>
      <pc:sldChg chg="addSp delSp modSp new mod modClrScheme chgLayout">
        <pc:chgData name="R Odedra (Fortis Staff)" userId="6e8d5a39-fff4-4b86-be99-4fca3a7752a8" providerId="ADAL" clId="{07E307F0-2734-4422-81AE-AA6BFB8712C9}" dt="2022-04-26T19:47:50.620" v="4337" actId="478"/>
        <pc:sldMkLst>
          <pc:docMk/>
          <pc:sldMk cId="1463166062" sldId="279"/>
        </pc:sldMkLst>
        <pc:spChg chg="mod ord">
          <ac:chgData name="R Odedra (Fortis Staff)" userId="6e8d5a39-fff4-4b86-be99-4fca3a7752a8" providerId="ADAL" clId="{07E307F0-2734-4422-81AE-AA6BFB8712C9}" dt="2022-04-26T19:47:45.464" v="4336" actId="20577"/>
          <ac:spMkLst>
            <pc:docMk/>
            <pc:sldMk cId="1463166062" sldId="279"/>
            <ac:spMk id="2" creationId="{2182A0B1-32FB-4C22-A6C2-93710E2919C0}"/>
          </ac:spMkLst>
        </pc:spChg>
        <pc:spChg chg="del">
          <ac:chgData name="R Odedra (Fortis Staff)" userId="6e8d5a39-fff4-4b86-be99-4fca3a7752a8" providerId="ADAL" clId="{07E307F0-2734-4422-81AE-AA6BFB8712C9}" dt="2022-04-26T19:45:43.532" v="4320" actId="478"/>
          <ac:spMkLst>
            <pc:docMk/>
            <pc:sldMk cId="1463166062" sldId="279"/>
            <ac:spMk id="3" creationId="{9F5E359F-DCFD-46D2-9354-D98E53BADBAA}"/>
          </ac:spMkLst>
        </pc:spChg>
        <pc:spChg chg="del">
          <ac:chgData name="R Odedra (Fortis Staff)" userId="6e8d5a39-fff4-4b86-be99-4fca3a7752a8" providerId="ADAL" clId="{07E307F0-2734-4422-81AE-AA6BFB8712C9}" dt="2022-04-26T19:38:00.763" v="4279" actId="478"/>
          <ac:spMkLst>
            <pc:docMk/>
            <pc:sldMk cId="1463166062" sldId="279"/>
            <ac:spMk id="4" creationId="{061EACF9-A6F2-4907-A9C3-322D0128F13B}"/>
          </ac:spMkLst>
        </pc:spChg>
        <pc:spChg chg="add del mod ord">
          <ac:chgData name="R Odedra (Fortis Staff)" userId="6e8d5a39-fff4-4b86-be99-4fca3a7752a8" providerId="ADAL" clId="{07E307F0-2734-4422-81AE-AA6BFB8712C9}" dt="2022-04-26T19:47:50.620" v="4337" actId="478"/>
          <ac:spMkLst>
            <pc:docMk/>
            <pc:sldMk cId="1463166062" sldId="279"/>
            <ac:spMk id="11" creationId="{7AF9FC86-FAAD-4CA7-822E-82CB32381F0E}"/>
          </ac:spMkLst>
        </pc:spChg>
        <pc:picChg chg="add mod">
          <ac:chgData name="R Odedra (Fortis Staff)" userId="6e8d5a39-fff4-4b86-be99-4fca3a7752a8" providerId="ADAL" clId="{07E307F0-2734-4422-81AE-AA6BFB8712C9}" dt="2022-04-26T19:41:49.193" v="4301" actId="688"/>
          <ac:picMkLst>
            <pc:docMk/>
            <pc:sldMk cId="1463166062" sldId="279"/>
            <ac:picMk id="5" creationId="{EF774F1E-DDAC-48E6-AECC-2C13B3705E8E}"/>
          </ac:picMkLst>
        </pc:picChg>
        <pc:picChg chg="add mod">
          <ac:chgData name="R Odedra (Fortis Staff)" userId="6e8d5a39-fff4-4b86-be99-4fca3a7752a8" providerId="ADAL" clId="{07E307F0-2734-4422-81AE-AA6BFB8712C9}" dt="2022-04-26T19:41:37.584" v="4297" actId="14100"/>
          <ac:picMkLst>
            <pc:docMk/>
            <pc:sldMk cId="1463166062" sldId="279"/>
            <ac:picMk id="6" creationId="{2F09ED79-6098-42E1-B833-E29327917765}"/>
          </ac:picMkLst>
        </pc:picChg>
        <pc:picChg chg="add mod">
          <ac:chgData name="R Odedra (Fortis Staff)" userId="6e8d5a39-fff4-4b86-be99-4fca3a7752a8" providerId="ADAL" clId="{07E307F0-2734-4422-81AE-AA6BFB8712C9}" dt="2022-04-26T19:45:01.635" v="4308" actId="1076"/>
          <ac:picMkLst>
            <pc:docMk/>
            <pc:sldMk cId="1463166062" sldId="279"/>
            <ac:picMk id="7" creationId="{FAF4A35F-2B3E-4F6C-98BC-5378EC42E90A}"/>
          </ac:picMkLst>
        </pc:picChg>
        <pc:picChg chg="add mod">
          <ac:chgData name="R Odedra (Fortis Staff)" userId="6e8d5a39-fff4-4b86-be99-4fca3a7752a8" providerId="ADAL" clId="{07E307F0-2734-4422-81AE-AA6BFB8712C9}" dt="2022-04-26T19:45:13.884" v="4310" actId="688"/>
          <ac:picMkLst>
            <pc:docMk/>
            <pc:sldMk cId="1463166062" sldId="279"/>
            <ac:picMk id="8" creationId="{A764668A-E7A0-4249-ADE6-F23A28613910}"/>
          </ac:picMkLst>
        </pc:picChg>
        <pc:picChg chg="add mod">
          <ac:chgData name="R Odedra (Fortis Staff)" userId="6e8d5a39-fff4-4b86-be99-4fca3a7752a8" providerId="ADAL" clId="{07E307F0-2734-4422-81AE-AA6BFB8712C9}" dt="2022-04-26T19:42:42.745" v="4305" actId="1076"/>
          <ac:picMkLst>
            <pc:docMk/>
            <pc:sldMk cId="1463166062" sldId="279"/>
            <ac:picMk id="9" creationId="{43154DA6-6609-44B0-8DE4-D87A6B921518}"/>
          </ac:picMkLst>
        </pc:picChg>
        <pc:picChg chg="add mod">
          <ac:chgData name="R Odedra (Fortis Staff)" userId="6e8d5a39-fff4-4b86-be99-4fca3a7752a8" providerId="ADAL" clId="{07E307F0-2734-4422-81AE-AA6BFB8712C9}" dt="2022-04-26T19:45:05.745" v="4309" actId="1076"/>
          <ac:picMkLst>
            <pc:docMk/>
            <pc:sldMk cId="1463166062" sldId="279"/>
            <ac:picMk id="10" creationId="{2FB8F1DF-A274-458D-860C-485C7C63CA8E}"/>
          </ac:picMkLst>
        </pc:picChg>
      </pc:sldChg>
      <pc:sldChg chg="new del">
        <pc:chgData name="R Odedra (Fortis Staff)" userId="6e8d5a39-fff4-4b86-be99-4fca3a7752a8" providerId="ADAL" clId="{07E307F0-2734-4422-81AE-AA6BFB8712C9}" dt="2022-04-26T20:10:47.941" v="4632" actId="47"/>
        <pc:sldMkLst>
          <pc:docMk/>
          <pc:sldMk cId="3934048353" sldId="280"/>
        </pc:sldMkLst>
      </pc:sldChg>
      <pc:sldChg chg="addSp modSp new mod ord">
        <pc:chgData name="R Odedra (Fortis Staff)" userId="6e8d5a39-fff4-4b86-be99-4fca3a7752a8" providerId="ADAL" clId="{07E307F0-2734-4422-81AE-AA6BFB8712C9}" dt="2022-04-26T22:13:08.685" v="5389" actId="20577"/>
        <pc:sldMkLst>
          <pc:docMk/>
          <pc:sldMk cId="3697780012" sldId="281"/>
        </pc:sldMkLst>
        <pc:spChg chg="mod">
          <ac:chgData name="R Odedra (Fortis Staff)" userId="6e8d5a39-fff4-4b86-be99-4fca3a7752a8" providerId="ADAL" clId="{07E307F0-2734-4422-81AE-AA6BFB8712C9}" dt="2022-04-26T22:13:08.685" v="5389" actId="20577"/>
          <ac:spMkLst>
            <pc:docMk/>
            <pc:sldMk cId="3697780012" sldId="281"/>
            <ac:spMk id="3" creationId="{3CDE5562-FD3D-4301-9D2C-69E582DE2BB6}"/>
          </ac:spMkLst>
        </pc:spChg>
        <pc:spChg chg="mod">
          <ac:chgData name="R Odedra (Fortis Staff)" userId="6e8d5a39-fff4-4b86-be99-4fca3a7752a8" providerId="ADAL" clId="{07E307F0-2734-4422-81AE-AA6BFB8712C9}" dt="2022-04-26T20:01:29.676" v="4351" actId="20577"/>
          <ac:spMkLst>
            <pc:docMk/>
            <pc:sldMk cId="3697780012" sldId="281"/>
            <ac:spMk id="4" creationId="{966CDE68-D7E2-4687-A272-6E20DBB0456E}"/>
          </ac:spMkLst>
        </pc:spChg>
        <pc:picChg chg="add mod">
          <ac:chgData name="R Odedra (Fortis Staff)" userId="6e8d5a39-fff4-4b86-be99-4fca3a7752a8" providerId="ADAL" clId="{07E307F0-2734-4422-81AE-AA6BFB8712C9}" dt="2022-04-26T20:05:58.939" v="4630" actId="14100"/>
          <ac:picMkLst>
            <pc:docMk/>
            <pc:sldMk cId="3697780012" sldId="281"/>
            <ac:picMk id="5" creationId="{8968054F-831D-48D0-9CCE-C5E968101B04}"/>
          </ac:picMkLst>
        </pc:picChg>
        <pc:picChg chg="add mod">
          <ac:chgData name="R Odedra (Fortis Staff)" userId="6e8d5a39-fff4-4b86-be99-4fca3a7752a8" providerId="ADAL" clId="{07E307F0-2734-4422-81AE-AA6BFB8712C9}" dt="2022-04-26T20:05:49.463" v="4628" actId="14100"/>
          <ac:picMkLst>
            <pc:docMk/>
            <pc:sldMk cId="3697780012" sldId="281"/>
            <ac:picMk id="6" creationId="{730E7EB0-7DDA-4D0A-A831-8642BDE8ADC2}"/>
          </ac:picMkLst>
        </pc:picChg>
        <pc:picChg chg="add mod">
          <ac:chgData name="R Odedra (Fortis Staff)" userId="6e8d5a39-fff4-4b86-be99-4fca3a7752a8" providerId="ADAL" clId="{07E307F0-2734-4422-81AE-AA6BFB8712C9}" dt="2022-04-26T20:06:24.320" v="4631" actId="1076"/>
          <ac:picMkLst>
            <pc:docMk/>
            <pc:sldMk cId="3697780012" sldId="281"/>
            <ac:picMk id="7" creationId="{C4AA233C-E7E5-4187-9DB4-5F92BAAA9D57}"/>
          </ac:picMkLst>
        </pc:picChg>
        <pc:picChg chg="add mod">
          <ac:chgData name="R Odedra (Fortis Staff)" userId="6e8d5a39-fff4-4b86-be99-4fca3a7752a8" providerId="ADAL" clId="{07E307F0-2734-4422-81AE-AA6BFB8712C9}" dt="2022-04-26T20:05:44.502" v="4627" actId="1076"/>
          <ac:picMkLst>
            <pc:docMk/>
            <pc:sldMk cId="3697780012" sldId="281"/>
            <ac:picMk id="8" creationId="{88BA8981-0F5F-45B6-9839-F08CB751B757}"/>
          </ac:picMkLst>
        </pc:picChg>
        <pc:picChg chg="add mod">
          <ac:chgData name="R Odedra (Fortis Staff)" userId="6e8d5a39-fff4-4b86-be99-4fca3a7752a8" providerId="ADAL" clId="{07E307F0-2734-4422-81AE-AA6BFB8712C9}" dt="2022-04-26T20:05:54.381" v="4629" actId="14100"/>
          <ac:picMkLst>
            <pc:docMk/>
            <pc:sldMk cId="3697780012" sldId="281"/>
            <ac:picMk id="9" creationId="{2EDAC02F-D1A0-4063-BDE2-D90604A43B7D}"/>
          </ac:picMkLst>
        </pc:picChg>
        <pc:picChg chg="add mod">
          <ac:chgData name="R Odedra (Fortis Staff)" userId="6e8d5a39-fff4-4b86-be99-4fca3a7752a8" providerId="ADAL" clId="{07E307F0-2734-4422-81AE-AA6BFB8712C9}" dt="2022-04-26T20:05:41.295" v="4626" actId="1076"/>
          <ac:picMkLst>
            <pc:docMk/>
            <pc:sldMk cId="3697780012" sldId="281"/>
            <ac:picMk id="10" creationId="{51B22EEA-2D6A-49EA-8E07-F21B680228F0}"/>
          </ac:picMkLst>
        </pc:picChg>
      </pc:sldChg>
      <pc:sldMasterChg chg="addSp delSp modSp mod modSldLayout">
        <pc:chgData name="R Odedra (Fortis Staff)" userId="6e8d5a39-fff4-4b86-be99-4fca3a7752a8" providerId="ADAL" clId="{07E307F0-2734-4422-81AE-AA6BFB8712C9}" dt="2022-04-26T19:47:20.457" v="4326" actId="478"/>
        <pc:sldMasterMkLst>
          <pc:docMk/>
          <pc:sldMasterMk cId="1240249522" sldId="2147483660"/>
        </pc:sldMasterMkLst>
        <pc:spChg chg="mod">
          <ac:chgData name="R Odedra (Fortis Staff)" userId="6e8d5a39-fff4-4b86-be99-4fca3a7752a8" providerId="ADAL" clId="{07E307F0-2734-4422-81AE-AA6BFB8712C9}" dt="2022-04-26T08:32:09.297" v="9" actId="208"/>
          <ac:spMkLst>
            <pc:docMk/>
            <pc:sldMasterMk cId="1240249522" sldId="2147483660"/>
            <ac:spMk id="13" creationId="{9D8641A2-9EBB-4E7F-8CB4-4ABA7FECE26C}"/>
          </ac:spMkLst>
        </pc:spChg>
        <pc:picChg chg="add mod">
          <ac:chgData name="R Odedra (Fortis Staff)" userId="6e8d5a39-fff4-4b86-be99-4fca3a7752a8" providerId="ADAL" clId="{07E307F0-2734-4422-81AE-AA6BFB8712C9}" dt="2022-04-26T08:31:33.207" v="8" actId="1076"/>
          <ac:picMkLst>
            <pc:docMk/>
            <pc:sldMasterMk cId="1240249522" sldId="2147483660"/>
            <ac:picMk id="5" creationId="{CE5FA392-4804-46DD-950F-E115B357656C}"/>
          </ac:picMkLst>
        </pc:picChg>
        <pc:picChg chg="add mod">
          <ac:chgData name="R Odedra (Fortis Staff)" userId="6e8d5a39-fff4-4b86-be99-4fca3a7752a8" providerId="ADAL" clId="{07E307F0-2734-4422-81AE-AA6BFB8712C9}" dt="2022-04-26T08:31:15.011" v="4" actId="1076"/>
          <ac:picMkLst>
            <pc:docMk/>
            <pc:sldMasterMk cId="1240249522" sldId="2147483660"/>
            <ac:picMk id="7" creationId="{2196CB8F-098F-4698-B9AE-DCAE67C911F8}"/>
          </ac:picMkLst>
        </pc:picChg>
        <pc:picChg chg="del">
          <ac:chgData name="R Odedra (Fortis Staff)" userId="6e8d5a39-fff4-4b86-be99-4fca3a7752a8" providerId="ADAL" clId="{07E307F0-2734-4422-81AE-AA6BFB8712C9}" dt="2022-04-26T08:28:58.196" v="0" actId="478"/>
          <ac:picMkLst>
            <pc:docMk/>
            <pc:sldMasterMk cId="1240249522" sldId="2147483660"/>
            <ac:picMk id="8" creationId="{EB104AA2-F459-412F-A539-6CB8022E5262}"/>
          </ac:picMkLst>
        </pc:picChg>
        <pc:picChg chg="del">
          <ac:chgData name="R Odedra (Fortis Staff)" userId="6e8d5a39-fff4-4b86-be99-4fca3a7752a8" providerId="ADAL" clId="{07E307F0-2734-4422-81AE-AA6BFB8712C9}" dt="2022-04-26T08:29:01.453" v="1" actId="478"/>
          <ac:picMkLst>
            <pc:docMk/>
            <pc:sldMasterMk cId="1240249522" sldId="2147483660"/>
            <ac:picMk id="10" creationId="{376D9701-90AD-4693-A28A-33748D52E2DF}"/>
          </ac:picMkLst>
        </pc:picChg>
        <pc:cxnChg chg="mod">
          <ac:chgData name="R Odedra (Fortis Staff)" userId="6e8d5a39-fff4-4b86-be99-4fca3a7752a8" providerId="ADAL" clId="{07E307F0-2734-4422-81AE-AA6BFB8712C9}" dt="2022-04-26T08:32:15.131" v="10" actId="208"/>
          <ac:cxnSpMkLst>
            <pc:docMk/>
            <pc:sldMasterMk cId="1240249522" sldId="2147483660"/>
            <ac:cxnSpMk id="9" creationId="{6D086EEA-9392-4C62-BE4A-A8A1D6C8B78D}"/>
          </ac:cxnSpMkLst>
        </pc:cxnChg>
        <pc:sldLayoutChg chg="addSp delSp modSp mod">
          <pc:chgData name="R Odedra (Fortis Staff)" userId="6e8d5a39-fff4-4b86-be99-4fca3a7752a8" providerId="ADAL" clId="{07E307F0-2734-4422-81AE-AA6BFB8712C9}" dt="2022-04-26T19:47:20.457" v="4326" actId="478"/>
          <pc:sldLayoutMkLst>
            <pc:docMk/>
            <pc:sldMasterMk cId="1240249522" sldId="2147483660"/>
            <pc:sldLayoutMk cId="1837018027" sldId="2147483661"/>
          </pc:sldLayoutMkLst>
          <pc:spChg chg="add del mod">
            <ac:chgData name="R Odedra (Fortis Staff)" userId="6e8d5a39-fff4-4b86-be99-4fca3a7752a8" providerId="ADAL" clId="{07E307F0-2734-4422-81AE-AA6BFB8712C9}" dt="2022-04-26T19:47:20.457" v="4326" actId="478"/>
            <ac:spMkLst>
              <pc:docMk/>
              <pc:sldMasterMk cId="1240249522" sldId="2147483660"/>
              <pc:sldLayoutMk cId="1837018027" sldId="2147483661"/>
              <ac:spMk id="5" creationId="{020194BC-4A27-41D8-AC1C-EBD7DDCF3846}"/>
            </ac:spMkLst>
          </pc:spChg>
          <pc:spChg chg="add del mod">
            <ac:chgData name="R Odedra (Fortis Staff)" userId="6e8d5a39-fff4-4b86-be99-4fca3a7752a8" providerId="ADAL" clId="{07E307F0-2734-4422-81AE-AA6BFB8712C9}" dt="2022-04-26T19:47:19.175" v="4324" actId="478"/>
            <ac:spMkLst>
              <pc:docMk/>
              <pc:sldMasterMk cId="1240249522" sldId="2147483660"/>
              <pc:sldLayoutMk cId="1837018027" sldId="2147483661"/>
              <ac:spMk id="7" creationId="{49A35DBC-7D99-4E15-8FFE-9FA2D6F41F43}"/>
            </ac:spMkLst>
          </pc:spChg>
          <pc:spChg chg="add del mod">
            <ac:chgData name="R Odedra (Fortis Staff)" userId="6e8d5a39-fff4-4b86-be99-4fca3a7752a8" providerId="ADAL" clId="{07E307F0-2734-4422-81AE-AA6BFB8712C9}" dt="2022-04-26T19:47:19.919" v="4325" actId="478"/>
            <ac:spMkLst>
              <pc:docMk/>
              <pc:sldMasterMk cId="1240249522" sldId="2147483660"/>
              <pc:sldLayoutMk cId="1837018027" sldId="2147483661"/>
              <ac:spMk id="8" creationId="{2CE83F5C-1A18-451C-BDEA-F99AEB49BDF1}"/>
            </ac:spMkLst>
          </pc:spChg>
          <pc:picChg chg="del">
            <ac:chgData name="R Odedra (Fortis Staff)" userId="6e8d5a39-fff4-4b86-be99-4fca3a7752a8" providerId="ADAL" clId="{07E307F0-2734-4422-81AE-AA6BFB8712C9}" dt="2022-04-26T08:32:48.814" v="13" actId="478"/>
            <ac:picMkLst>
              <pc:docMk/>
              <pc:sldMasterMk cId="1240249522" sldId="2147483660"/>
              <pc:sldLayoutMk cId="1837018027" sldId="2147483661"/>
              <ac:picMk id="11" creationId="{AF071906-A46D-4A23-92CA-AFCDB5BFDF3C}"/>
            </ac:picMkLst>
          </pc:picChg>
        </pc:sldLayoutChg>
        <pc:sldLayoutChg chg="modSp mod">
          <pc:chgData name="R Odedra (Fortis Staff)" userId="6e8d5a39-fff4-4b86-be99-4fca3a7752a8" providerId="ADAL" clId="{07E307F0-2734-4422-81AE-AA6BFB8712C9}" dt="2022-04-26T08:33:46.365" v="15" actId="208"/>
          <pc:sldLayoutMkLst>
            <pc:docMk/>
            <pc:sldMasterMk cId="1240249522" sldId="2147483660"/>
            <pc:sldLayoutMk cId="4294915564" sldId="2147483662"/>
          </pc:sldLayoutMkLst>
          <pc:spChg chg="mod">
            <ac:chgData name="R Odedra (Fortis Staff)" userId="6e8d5a39-fff4-4b86-be99-4fca3a7752a8" providerId="ADAL" clId="{07E307F0-2734-4422-81AE-AA6BFB8712C9}" dt="2022-04-26T08:33:46.365" v="15" actId="208"/>
            <ac:spMkLst>
              <pc:docMk/>
              <pc:sldMasterMk cId="1240249522" sldId="2147483660"/>
              <pc:sldLayoutMk cId="4294915564" sldId="2147483662"/>
              <ac:spMk id="6" creationId="{C638CF15-5FEC-4535-9DC7-794EC1FF3675}"/>
            </ac:spMkLst>
          </pc:spChg>
          <pc:spChg chg="mod">
            <ac:chgData name="R Odedra (Fortis Staff)" userId="6e8d5a39-fff4-4b86-be99-4fca3a7752a8" providerId="ADAL" clId="{07E307F0-2734-4422-81AE-AA6BFB8712C9}" dt="2022-04-26T08:33:46.365" v="15" actId="208"/>
            <ac:spMkLst>
              <pc:docMk/>
              <pc:sldMasterMk cId="1240249522" sldId="2147483660"/>
              <pc:sldLayoutMk cId="4294915564" sldId="2147483662"/>
              <ac:spMk id="7" creationId="{3F6106C3-64E1-43B6-B397-D2631CDB25A1}"/>
            </ac:spMkLst>
          </pc:spChg>
          <pc:spChg chg="mod">
            <ac:chgData name="R Odedra (Fortis Staff)" userId="6e8d5a39-fff4-4b86-be99-4fca3a7752a8" providerId="ADAL" clId="{07E307F0-2734-4422-81AE-AA6BFB8712C9}" dt="2022-04-26T08:33:46.365" v="15" actId="208"/>
            <ac:spMkLst>
              <pc:docMk/>
              <pc:sldMasterMk cId="1240249522" sldId="2147483660"/>
              <pc:sldLayoutMk cId="4294915564" sldId="2147483662"/>
              <ac:spMk id="10" creationId="{C910E9EC-54B9-41AD-B889-C5C9B1B29AC6}"/>
            </ac:spMkLst>
          </pc:spChg>
        </pc:sldLayoutChg>
        <pc:sldLayoutChg chg="modSp mod">
          <pc:chgData name="R Odedra (Fortis Staff)" userId="6e8d5a39-fff4-4b86-be99-4fca3a7752a8" providerId="ADAL" clId="{07E307F0-2734-4422-81AE-AA6BFB8712C9}" dt="2022-04-26T08:32:34.736" v="12" actId="208"/>
          <pc:sldLayoutMkLst>
            <pc:docMk/>
            <pc:sldMasterMk cId="1240249522" sldId="2147483660"/>
            <pc:sldLayoutMk cId="909105083" sldId="2147483674"/>
          </pc:sldLayoutMkLst>
          <pc:spChg chg="mod">
            <ac:chgData name="R Odedra (Fortis Staff)" userId="6e8d5a39-fff4-4b86-be99-4fca3a7752a8" providerId="ADAL" clId="{07E307F0-2734-4422-81AE-AA6BFB8712C9}" dt="2022-04-26T08:32:34.736" v="12" actId="208"/>
            <ac:spMkLst>
              <pc:docMk/>
              <pc:sldMasterMk cId="1240249522" sldId="2147483660"/>
              <pc:sldLayoutMk cId="909105083" sldId="2147483674"/>
              <ac:spMk id="6" creationId="{4CC427CE-515C-46CC-81C2-407C2910BA16}"/>
            </ac:spMkLst>
          </pc:spChg>
          <pc:spChg chg="mod">
            <ac:chgData name="R Odedra (Fortis Staff)" userId="6e8d5a39-fff4-4b86-be99-4fca3a7752a8" providerId="ADAL" clId="{07E307F0-2734-4422-81AE-AA6BFB8712C9}" dt="2022-04-26T08:32:34.736" v="12" actId="208"/>
            <ac:spMkLst>
              <pc:docMk/>
              <pc:sldMasterMk cId="1240249522" sldId="2147483660"/>
              <pc:sldLayoutMk cId="909105083" sldId="2147483674"/>
              <ac:spMk id="10" creationId="{6083062C-8718-4006-87F3-487781A17157}"/>
            </ac:spMkLst>
          </pc:spChg>
          <pc:spChg chg="mod">
            <ac:chgData name="R Odedra (Fortis Staff)" userId="6e8d5a39-fff4-4b86-be99-4fca3a7752a8" providerId="ADAL" clId="{07E307F0-2734-4422-81AE-AA6BFB8712C9}" dt="2022-04-26T08:32:34.736" v="12" actId="208"/>
            <ac:spMkLst>
              <pc:docMk/>
              <pc:sldMasterMk cId="1240249522" sldId="2147483660"/>
              <pc:sldLayoutMk cId="909105083" sldId="2147483674"/>
              <ac:spMk id="13" creationId="{EDFECFC7-B353-4FAE-A185-FA637989AAF1}"/>
            </ac:spMkLst>
          </pc:spChg>
          <pc:spChg chg="mod">
            <ac:chgData name="R Odedra (Fortis Staff)" userId="6e8d5a39-fff4-4b86-be99-4fca3a7752a8" providerId="ADAL" clId="{07E307F0-2734-4422-81AE-AA6BFB8712C9}" dt="2022-04-26T08:32:34.736" v="12" actId="208"/>
            <ac:spMkLst>
              <pc:docMk/>
              <pc:sldMasterMk cId="1240249522" sldId="2147483660"/>
              <pc:sldLayoutMk cId="909105083" sldId="2147483674"/>
              <ac:spMk id="19" creationId="{2402D209-B8B0-4A44-ABDE-05CA8DE95F8B}"/>
            </ac:spMkLst>
          </pc:spChg>
          <pc:spChg chg="mod">
            <ac:chgData name="R Odedra (Fortis Staff)" userId="6e8d5a39-fff4-4b86-be99-4fca3a7752a8" providerId="ADAL" clId="{07E307F0-2734-4422-81AE-AA6BFB8712C9}" dt="2022-04-26T08:32:34.736" v="12" actId="208"/>
            <ac:spMkLst>
              <pc:docMk/>
              <pc:sldMasterMk cId="1240249522" sldId="2147483660"/>
              <pc:sldLayoutMk cId="909105083" sldId="2147483674"/>
              <ac:spMk id="20" creationId="{F854AD26-D170-4172-A264-13089B98EE85}"/>
            </ac:spMkLst>
          </pc:spChg>
          <pc:spChg chg="mod">
            <ac:chgData name="R Odedra (Fortis Staff)" userId="6e8d5a39-fff4-4b86-be99-4fca3a7752a8" providerId="ADAL" clId="{07E307F0-2734-4422-81AE-AA6BFB8712C9}" dt="2022-04-26T08:32:34.736" v="12" actId="208"/>
            <ac:spMkLst>
              <pc:docMk/>
              <pc:sldMasterMk cId="1240249522" sldId="2147483660"/>
              <pc:sldLayoutMk cId="909105083" sldId="2147483674"/>
              <ac:spMk id="21" creationId="{8A0CC0A2-4DD9-4B52-B1D6-9452A428BAF6}"/>
            </ac:spMkLst>
          </pc:spChg>
        </pc:sldLayoutChg>
      </pc:sldMasterChg>
    </pc:docChg>
  </pc:docChgLst>
  <pc:docChgLst>
    <pc:chgData name="R Odedra (Fortis Staff)" userId="6e8d5a39-fff4-4b86-be99-4fca3a7752a8" providerId="ADAL" clId="{89952778-2053-4807-8C65-E27A993B1C66}"/>
    <pc:docChg chg="undo custSel">
      <pc:chgData name="R Odedra (Fortis Staff)" userId="6e8d5a39-fff4-4b86-be99-4fca3a7752a8" providerId="ADAL" clId="{89952778-2053-4807-8C65-E27A993B1C66}" dt="2022-01-23T18:44:47.608" v="1" actId="11236"/>
      <pc:docMkLst>
        <pc:docMk/>
      </pc:docMkLst>
      <pc:sldMasterChg chg="addSldLayout delSldLayout modSldLayout">
        <pc:chgData name="R Odedra (Fortis Staff)" userId="6e8d5a39-fff4-4b86-be99-4fca3a7752a8" providerId="ADAL" clId="{89952778-2053-4807-8C65-E27A993B1C66}" dt="2022-01-23T18:44:47.608" v="1" actId="11236"/>
        <pc:sldMasterMkLst>
          <pc:docMk/>
          <pc:sldMasterMk cId="1240249522" sldId="2147483660"/>
        </pc:sldMasterMkLst>
        <pc:sldLayoutChg chg="new del mod">
          <pc:chgData name="R Odedra (Fortis Staff)" userId="6e8d5a39-fff4-4b86-be99-4fca3a7752a8" providerId="ADAL" clId="{89952778-2053-4807-8C65-E27A993B1C66}" dt="2022-01-23T18:44:47.608" v="1" actId="11236"/>
          <pc:sldLayoutMkLst>
            <pc:docMk/>
            <pc:sldMasterMk cId="1240249522" sldId="2147483660"/>
            <pc:sldLayoutMk cId="547501288" sldId="2147483675"/>
          </pc:sldLayoutMkLst>
        </pc:sldLayoutChg>
      </pc:sldMasterChg>
    </pc:docChg>
  </pc:docChgLst>
  <pc:docChgLst>
    <pc:chgData name="R Odedra (Fortis Staff)" userId="6e8d5a39-fff4-4b86-be99-4fca3a7752a8" providerId="ADAL" clId="{F6F10F36-FB73-437E-A91E-2ACDD06FCE3C}"/>
    <pc:docChg chg="addSld">
      <pc:chgData name="R Odedra (Fortis Staff)" userId="6e8d5a39-fff4-4b86-be99-4fca3a7752a8" providerId="ADAL" clId="{F6F10F36-FB73-437E-A91E-2ACDD06FCE3C}" dt="2022-02-17T09:41:40.718" v="0" actId="680"/>
      <pc:docMkLst>
        <pc:docMk/>
      </pc:docMkLst>
      <pc:sldChg chg="new">
        <pc:chgData name="R Odedra (Fortis Staff)" userId="6e8d5a39-fff4-4b86-be99-4fca3a7752a8" providerId="ADAL" clId="{F6F10F36-FB73-437E-A91E-2ACDD06FCE3C}" dt="2022-02-17T09:41:40.718" v="0" actId="680"/>
        <pc:sldMkLst>
          <pc:docMk/>
          <pc:sldMk cId="3169404415" sldId="256"/>
        </pc:sldMkLst>
      </pc:sldChg>
    </pc:docChg>
  </pc:docChgLst>
  <pc:docChgLst>
    <pc:chgData name="Rekha.Odedra" userId="S::rekha.odedra@georgesalter.com::37b5eaf7-95b8-4b3e-a2b2-f85a0951c400" providerId="AD" clId="Web-{8A78BF85-FE21-B046-3AD0-A1A0F8B9E15A}"/>
    <pc:docChg chg="modSld">
      <pc:chgData name="Rekha.Odedra" userId="S::rekha.odedra@georgesalter.com::37b5eaf7-95b8-4b3e-a2b2-f85a0951c400" providerId="AD" clId="Web-{8A78BF85-FE21-B046-3AD0-A1A0F8B9E15A}" dt="2023-09-12T13:32:36.851" v="7" actId="20577"/>
      <pc:docMkLst>
        <pc:docMk/>
      </pc:docMkLst>
      <pc:sldChg chg="modSp">
        <pc:chgData name="Rekha.Odedra" userId="S::rekha.odedra@georgesalter.com::37b5eaf7-95b8-4b3e-a2b2-f85a0951c400" providerId="AD" clId="Web-{8A78BF85-FE21-B046-3AD0-A1A0F8B9E15A}" dt="2023-09-12T13:32:36.851" v="7" actId="20577"/>
        <pc:sldMkLst>
          <pc:docMk/>
          <pc:sldMk cId="2594392301" sldId="256"/>
        </pc:sldMkLst>
        <pc:spChg chg="mod">
          <ac:chgData name="Rekha.Odedra" userId="S::rekha.odedra@georgesalter.com::37b5eaf7-95b8-4b3e-a2b2-f85a0951c400" providerId="AD" clId="Web-{8A78BF85-FE21-B046-3AD0-A1A0F8B9E15A}" dt="2023-09-12T13:32:36.851" v="7" actId="20577"/>
          <ac:spMkLst>
            <pc:docMk/>
            <pc:sldMk cId="2594392301" sldId="256"/>
            <ac:spMk id="5" creationId="{159C42BC-D5F8-74D4-E63C-685A799C9B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C1BFC-B917-4884-BA14-559C05367897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F4D25-E433-42E7-8868-0B801CCA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0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Application: 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production needs the highest quality leather with a wide range of supplies needed such as suede and rubber.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Bootmills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Ltd also need a range of different thicknesses of raw materials to be able to make different parts of the boots.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Suppliers are chosen based on quality of materials and range of products which can be supplied. This limits defects and returned items.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supplier likely to be able to meet needs as factory holds a small stock of raw materials and needs new deliveries every 24 hours.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ensures the business has stocks when needed and doesn’t need to hold too many materials in a warehouse.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4D25-E433-42E7-8868-0B801CCAFAA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6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&amp;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B5E76A-AA2E-4C2F-B5E1-C253CC3F9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962235" y="4981796"/>
            <a:ext cx="1428576" cy="1428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614F5A-87F2-425A-AE31-D7ACB9276D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62149" y="4981796"/>
            <a:ext cx="1440648" cy="142857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427CE-515C-46CC-81C2-407C2910BA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6898" y="598579"/>
            <a:ext cx="8118203" cy="844550"/>
          </a:xfrm>
          <a:ln w="38100">
            <a:solidFill>
              <a:srgbClr val="008CC4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8A0CC0A2-4DD9-4B52-B1D6-9452A428B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72608" y="1648175"/>
            <a:ext cx="5708106" cy="1535292"/>
          </a:xfrm>
          <a:ln w="38100">
            <a:solidFill>
              <a:srgbClr val="008CC4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10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ccess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56F-2937-48B2-ADAA-8E257ACA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92602A-79BD-45E7-BD0F-9E02B3925F34}"/>
              </a:ext>
            </a:extLst>
          </p:cNvPr>
          <p:cNvSpPr/>
          <p:nvPr userDrawn="1"/>
        </p:nvSpPr>
        <p:spPr>
          <a:xfrm rot="16200000">
            <a:off x="-2944343" y="2945236"/>
            <a:ext cx="6229215" cy="338744"/>
          </a:xfrm>
          <a:prstGeom prst="rect">
            <a:avLst/>
          </a:prstGeom>
          <a:solidFill>
            <a:srgbClr val="99CCFF"/>
          </a:solidFill>
          <a:ln w="38100">
            <a:solidFill>
              <a:srgbClr val="2BA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Objectives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Learning Objectives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A427BE-0826-404E-86C3-BB55EB7E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99CCFF"/>
          </a:solidFill>
          <a:ln w="38100">
            <a:solidFill>
              <a:srgbClr val="2BA0CC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8F6F6-6197-4617-9DC9-CBF657379F18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2BA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 Question</a:t>
            </a:r>
          </a:p>
        </p:txBody>
      </p:sp>
    </p:spTree>
    <p:extLst>
      <p:ext uri="{BB962C8B-B14F-4D97-AF65-F5344CB8AC3E}">
        <p14:creationId xmlns:p14="http://schemas.microsoft.com/office/powerpoint/2010/main" val="297099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PEND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56F-2937-48B2-ADAA-8E257ACA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73530-B7A3-44EA-A510-A510D6BC6CFD}"/>
              </a:ext>
            </a:extLst>
          </p:cNvPr>
          <p:cNvSpPr/>
          <p:nvPr userDrawn="1"/>
        </p:nvSpPr>
        <p:spPr>
          <a:xfrm rot="16200000">
            <a:off x="-2935548" y="2940967"/>
            <a:ext cx="6229215" cy="347280"/>
          </a:xfrm>
          <a:prstGeom prst="rect">
            <a:avLst/>
          </a:prstGeom>
          <a:solidFill>
            <a:srgbClr val="FFFF00"/>
          </a:solidFill>
          <a:ln w="38100">
            <a:solidFill>
              <a:srgbClr val="2BA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Activate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Independence)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Activate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(Independence)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956FFD-B44D-4B29-AFEC-E88E563F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FFFF00"/>
          </a:solidFill>
          <a:ln w="38100">
            <a:solidFill>
              <a:srgbClr val="2BA0CC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138C5-9723-48D4-8166-6E555B338B78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2BA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 Question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057269" y="388829"/>
            <a:ext cx="2116975" cy="544484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Century Gothic" panose="020B0502020202020204" pitchFamily="34" charset="0"/>
              </a:rPr>
              <a:t>Lesson Objectives</a:t>
            </a:r>
            <a:endParaRPr lang="en-GB" sz="105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57269" y="905940"/>
            <a:ext cx="2116975" cy="5349401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endParaRPr lang="en-GB" sz="13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3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DEPEND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56F-2937-48B2-ADAA-8E257ACA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73530-B7A3-44EA-A510-A510D6BC6CFD}"/>
              </a:ext>
            </a:extLst>
          </p:cNvPr>
          <p:cNvSpPr/>
          <p:nvPr userDrawn="1"/>
        </p:nvSpPr>
        <p:spPr>
          <a:xfrm rot="16200000">
            <a:off x="-2935548" y="2940967"/>
            <a:ext cx="6229215" cy="347280"/>
          </a:xfrm>
          <a:prstGeom prst="rect">
            <a:avLst/>
          </a:prstGeom>
          <a:solidFill>
            <a:srgbClr val="FFFF00"/>
          </a:solidFill>
          <a:ln w="38100">
            <a:solidFill>
              <a:srgbClr val="2BA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Activate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Independence)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Activate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(Independence)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956FFD-B44D-4B29-AFEC-E88E563F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FFFF00"/>
          </a:solidFill>
          <a:ln w="38100">
            <a:solidFill>
              <a:srgbClr val="2BA0CC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138C5-9723-48D4-8166-6E555B338B78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2BA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 Question</a:t>
            </a:r>
          </a:p>
        </p:txBody>
      </p:sp>
    </p:spTree>
    <p:extLst>
      <p:ext uri="{BB962C8B-B14F-4D97-AF65-F5344CB8AC3E}">
        <p14:creationId xmlns:p14="http://schemas.microsoft.com/office/powerpoint/2010/main" val="395601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IT 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56F-2937-48B2-ADAA-8E257ACA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EA64E-47DD-4D9C-9E88-79507CDE38D1}"/>
              </a:ext>
            </a:extLst>
          </p:cNvPr>
          <p:cNvSpPr/>
          <p:nvPr userDrawn="1"/>
        </p:nvSpPr>
        <p:spPr>
          <a:xfrm rot="16200000">
            <a:off x="-2928612" y="2936597"/>
            <a:ext cx="6217908" cy="344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2BA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Plenary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Exit Task) -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Plenary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(Exit Task) 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Plenary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(Exit Task)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2247F-CC5E-4311-9884-C8840C30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2BA0CC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84C76-849D-4CCB-8C5F-39690689FF32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2BA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 Question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057269" y="388829"/>
            <a:ext cx="2116975" cy="544484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Century Gothic" panose="020B0502020202020204" pitchFamily="34" charset="0"/>
              </a:rPr>
              <a:t>Lesson Objectives</a:t>
            </a:r>
            <a:endParaRPr lang="en-GB" sz="105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57269" y="905940"/>
            <a:ext cx="2116975" cy="5349401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51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56F-2937-48B2-ADAA-8E257ACA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A2371-2039-49CB-B047-0BB25F9F961A}"/>
              </a:ext>
            </a:extLst>
          </p:cNvPr>
          <p:cNvSpPr/>
          <p:nvPr userDrawn="1"/>
        </p:nvSpPr>
        <p:spPr>
          <a:xfrm rot="16200000">
            <a:off x="-2950095" y="2947296"/>
            <a:ext cx="6237027" cy="342430"/>
          </a:xfrm>
          <a:prstGeom prst="rect">
            <a:avLst/>
          </a:prstGeom>
          <a:solidFill>
            <a:srgbClr val="00FFFF"/>
          </a:solidFill>
          <a:ln w="38100">
            <a:solidFill>
              <a:srgbClr val="579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Learning - Home Learning -  Home Learning 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BF6F89-C301-4063-A96B-E2400C6A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00FFFF"/>
          </a:solidFill>
          <a:ln w="38100">
            <a:solidFill>
              <a:srgbClr val="82B13F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8CB53-1D51-4797-8420-E259C6209B14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00FFFF"/>
          </a:solidFill>
          <a:ln w="38100">
            <a:solidFill>
              <a:srgbClr val="82B1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 Question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057269" y="388829"/>
            <a:ext cx="2116975" cy="544484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Century Gothic" panose="020B0502020202020204" pitchFamily="34" charset="0"/>
              </a:rPr>
              <a:t>Lesson Objectives</a:t>
            </a:r>
            <a:endParaRPr lang="en-GB" sz="105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57269" y="905940"/>
            <a:ext cx="2116975" cy="5349401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900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GO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56F-2937-48B2-ADAA-8E257ACA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92602A-79BD-45E7-BD0F-9E02B3925F34}"/>
              </a:ext>
            </a:extLst>
          </p:cNvPr>
          <p:cNvSpPr/>
          <p:nvPr userDrawn="1"/>
        </p:nvSpPr>
        <p:spPr>
          <a:xfrm rot="16200000">
            <a:off x="-2945140" y="2959269"/>
            <a:ext cx="6230984" cy="312445"/>
          </a:xfrm>
          <a:prstGeom prst="rect">
            <a:avLst/>
          </a:prstGeom>
          <a:solidFill>
            <a:srgbClr val="FFC000"/>
          </a:solidFill>
          <a:ln w="38100">
            <a:solidFill>
              <a:srgbClr val="2BA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WAGOLL – WAGOLL – WAGOLL – WAGOLL – WAGOLL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B6E73E-0F76-4805-830D-87A9F13B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FFC000"/>
          </a:solidFill>
          <a:ln w="38100">
            <a:solidFill>
              <a:srgbClr val="2BA0CC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C6B1D-8001-4A2A-89F6-CDCB0C27BF3B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FFC000"/>
          </a:solidFill>
          <a:ln w="38100">
            <a:solidFill>
              <a:srgbClr val="2BA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 Question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057269" y="388829"/>
            <a:ext cx="2116975" cy="544484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Century Gothic" panose="020B0502020202020204" pitchFamily="34" charset="0"/>
              </a:rPr>
              <a:t>Lesson Objectives</a:t>
            </a:r>
            <a:endParaRPr lang="en-GB" sz="105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57269" y="905940"/>
            <a:ext cx="2116975" cy="5349401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09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xam Style Ques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56F-2937-48B2-ADAA-8E257ACA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213"/>
            <a:ext cx="10515600" cy="6131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EA64E-47DD-4D9C-9E88-79507CDE38D1}"/>
              </a:ext>
            </a:extLst>
          </p:cNvPr>
          <p:cNvSpPr/>
          <p:nvPr userDrawn="1"/>
        </p:nvSpPr>
        <p:spPr>
          <a:xfrm rot="16200000">
            <a:off x="-2928612" y="2936597"/>
            <a:ext cx="6217908" cy="344710"/>
          </a:xfrm>
          <a:prstGeom prst="rect">
            <a:avLst/>
          </a:prstGeom>
          <a:solidFill>
            <a:srgbClr val="AFFFB3"/>
          </a:solidFill>
          <a:ln w="38100">
            <a:solidFill>
              <a:srgbClr val="2BA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Style Question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Practice)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Style Question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1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2247F-CC5E-4311-9884-C8840C30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AFFFB3"/>
          </a:solidFill>
          <a:ln w="38100">
            <a:solidFill>
              <a:srgbClr val="2BA0CC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84C76-849D-4CCB-8C5F-39690689FF32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AFFFB3"/>
          </a:solidFill>
          <a:ln w="38100">
            <a:solidFill>
              <a:srgbClr val="2BA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 Question</a:t>
            </a:r>
          </a:p>
        </p:txBody>
      </p:sp>
    </p:spTree>
    <p:extLst>
      <p:ext uri="{BB962C8B-B14F-4D97-AF65-F5344CB8AC3E}">
        <p14:creationId xmlns:p14="http://schemas.microsoft.com/office/powerpoint/2010/main" val="30427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0DEC-1883-4F73-AD33-C515186BF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8261F-30EA-4102-A057-7A01533FA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4809"/>
            <a:ext cx="9144000" cy="78708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66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Large image and text under (with heading)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41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414533" y="5490132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algn="ctr"/>
            <a:fld id="{00000000-1234-1234-1234-123412341234}" type="slidenum">
              <a:rPr lang="en-GB" smtClean="0"/>
              <a:pPr algn="ctr"/>
              <a:t>‹#›</a:t>
            </a:fld>
            <a:endParaRPr lang="en-GB"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762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56C3-24F0-0B55-7E95-9764F134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27C50-2B77-BF18-262E-D928201A6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925DE-4673-1675-F7C6-C6708133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B3199-C023-5823-8CFB-F2AEBC84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B6BE5-7C8E-DC67-9C59-070C8F59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3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0194BC-4A27-41D8-AC1C-EBD7DDCF3846}"/>
              </a:ext>
            </a:extLst>
          </p:cNvPr>
          <p:cNvSpPr/>
          <p:nvPr userDrawn="1"/>
        </p:nvSpPr>
        <p:spPr>
          <a:xfrm rot="16200000">
            <a:off x="-2918131" y="2958386"/>
            <a:ext cx="6176962" cy="338569"/>
          </a:xfrm>
          <a:prstGeom prst="rect">
            <a:avLst/>
          </a:prstGeom>
          <a:solidFill>
            <a:srgbClr val="FF66FF"/>
          </a:solidFill>
          <a:ln w="38100">
            <a:solidFill>
              <a:srgbClr val="2BA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(Starter) -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(Starter) 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 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(Starter) </a:t>
            </a:r>
            <a:endParaRPr lang="en-GB" sz="1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ABC8E9-82C6-4747-8CBA-2848FAF5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9A35DBC-7D99-4E15-8FFE-9FA2D6F4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FF66FF"/>
          </a:solidFill>
          <a:ln w="38100">
            <a:solidFill>
              <a:srgbClr val="2BA0CC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83F5C-1A18-451C-BDEA-F99AEB49BDF1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FF66FF"/>
          </a:solidFill>
          <a:ln w="38100">
            <a:solidFill>
              <a:srgbClr val="2BA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 Question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098B99-E062-4186-AF30-5FDAB22D7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631"/>
            <a:ext cx="10515600" cy="46413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18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160F-1354-43AF-5AD3-6CDA7224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FA2B7-1E32-0DFC-CDC1-E0E1BC057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E36B0-D8DB-078A-B604-68A7FE3F9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1251-EA9C-6DE5-A559-26F79163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460B2-E907-C9AC-E566-1806822D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61FBB-4705-095F-696C-BCF1FD00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0D293-0E48-4E69-AA6D-449B8D317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43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3B21-83BD-49A9-8974-817C5682B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89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3B21-83BD-49A9-8974-817C5682B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46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i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194BC-4A27-41D8-AC1C-EBD7DDCF3846}"/>
              </a:ext>
            </a:extLst>
          </p:cNvPr>
          <p:cNvSpPr/>
          <p:nvPr userDrawn="1"/>
        </p:nvSpPr>
        <p:spPr>
          <a:xfrm rot="16200000">
            <a:off x="-2951671" y="2952737"/>
            <a:ext cx="6244046" cy="338569"/>
          </a:xfrm>
          <a:prstGeom prst="rect">
            <a:avLst/>
          </a:prstGeom>
          <a:solidFill>
            <a:srgbClr val="00B0F0"/>
          </a:solidFill>
          <a:ln w="38100">
            <a:solidFill>
              <a:srgbClr val="2BA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Retrieval – Retrieval – Retrieval – Retrieval – Retrieval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0DE60E-A98B-4448-B739-6CDBDAE1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53D4406-2CC2-43E2-9AEA-96BBA92C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00B0F0"/>
          </a:solidFill>
          <a:ln w="38100">
            <a:solidFill>
              <a:srgbClr val="2BA0CC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E4234-42FB-4DED-A779-5392866FD0A4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2BA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 Question</a:t>
            </a:r>
          </a:p>
        </p:txBody>
      </p:sp>
    </p:spTree>
    <p:extLst>
      <p:ext uri="{BB962C8B-B14F-4D97-AF65-F5344CB8AC3E}">
        <p14:creationId xmlns:p14="http://schemas.microsoft.com/office/powerpoint/2010/main" val="352456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QUIRE &amp;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38CF15-5FEC-4535-9DC7-794EC1FF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5"/>
            <a:ext cx="9016014" cy="4628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E9EC-54B9-41AD-B889-C5C9B1B29AC6}"/>
              </a:ext>
            </a:extLst>
          </p:cNvPr>
          <p:cNvSpPr/>
          <p:nvPr userDrawn="1"/>
        </p:nvSpPr>
        <p:spPr>
          <a:xfrm rot="16200000">
            <a:off x="-2953414" y="2975355"/>
            <a:ext cx="6229217" cy="330757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(Enquire &amp; Explore) 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Enquire &amp; Explore)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F6A681-EBC3-4F09-B0B4-4724644A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106C3-64E1-43B6-B397-D2631CDB25A1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</a:t>
            </a:r>
            <a:r>
              <a:rPr lang="en-GB"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057269" y="388829"/>
            <a:ext cx="2116975" cy="544484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Century Gothic" panose="020B0502020202020204" pitchFamily="34" charset="0"/>
              </a:rPr>
              <a:t>Lesson Objectives</a:t>
            </a:r>
            <a:endParaRPr lang="en-GB" sz="105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57269" y="905940"/>
            <a:ext cx="2116975" cy="5349401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91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QUIRE &amp;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38CF15-5FEC-4535-9DC7-794EC1FF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5"/>
            <a:ext cx="4470647" cy="4628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E9EC-54B9-41AD-B889-C5C9B1B29AC6}"/>
              </a:ext>
            </a:extLst>
          </p:cNvPr>
          <p:cNvSpPr/>
          <p:nvPr userDrawn="1"/>
        </p:nvSpPr>
        <p:spPr>
          <a:xfrm rot="16200000">
            <a:off x="-2953414" y="2975355"/>
            <a:ext cx="6229217" cy="330757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(Enquire &amp; Explore) 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Enquire &amp; Explore)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F6A681-EBC3-4F09-B0B4-4724644A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106C3-64E1-43B6-B397-D2631CDB25A1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</a:t>
            </a:r>
            <a:r>
              <a:rPr lang="en-GB"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057269" y="388829"/>
            <a:ext cx="2116975" cy="544484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Century Gothic" panose="020B0502020202020204" pitchFamily="34" charset="0"/>
              </a:rPr>
              <a:t>Lesson Objectives</a:t>
            </a:r>
            <a:endParaRPr lang="en-GB" sz="105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57269" y="905940"/>
            <a:ext cx="2116975" cy="5349401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QUIRE &amp;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38CF15-5FEC-4535-9DC7-794EC1FF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E9EC-54B9-41AD-B889-C5C9B1B29AC6}"/>
              </a:ext>
            </a:extLst>
          </p:cNvPr>
          <p:cNvSpPr/>
          <p:nvPr userDrawn="1"/>
        </p:nvSpPr>
        <p:spPr>
          <a:xfrm rot="16200000">
            <a:off x="-2953414" y="2975355"/>
            <a:ext cx="6229217" cy="330757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(Enquire &amp; Explore) 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Enquire &amp; Explore)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F6A681-EBC3-4F09-B0B4-4724644A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52" y="382199"/>
            <a:ext cx="9228313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106C3-64E1-43B6-B397-D2631CDB25A1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</a:t>
            </a:r>
            <a:r>
              <a:rPr lang="en-GB"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057269" y="388829"/>
            <a:ext cx="2116975" cy="544484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1"/>
                </a:solidFill>
                <a:latin typeface="Century Gothic" panose="020B0502020202020204" pitchFamily="34" charset="0"/>
              </a:rPr>
              <a:t>Lesson Objectives</a:t>
            </a:r>
            <a:endParaRPr lang="en-GB" sz="105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57269" y="905940"/>
            <a:ext cx="2116975" cy="5349401"/>
          </a:xfrm>
          <a:prstGeom prst="rect">
            <a:avLst/>
          </a:prstGeom>
          <a:solidFill>
            <a:srgbClr val="FFF9E7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46052" y="1681163"/>
            <a:ext cx="453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46052" y="2505075"/>
            <a:ext cx="45319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070" y="1681163"/>
            <a:ext cx="4554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5220070" y="2505075"/>
            <a:ext cx="455429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7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QUIRE &amp;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38CF15-5FEC-4535-9DC7-794EC1FF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5"/>
            <a:ext cx="10515600" cy="4628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E9EC-54B9-41AD-B889-C5C9B1B29AC6}"/>
              </a:ext>
            </a:extLst>
          </p:cNvPr>
          <p:cNvSpPr/>
          <p:nvPr userDrawn="1"/>
        </p:nvSpPr>
        <p:spPr>
          <a:xfrm rot="16200000">
            <a:off x="-2953414" y="2975355"/>
            <a:ext cx="6229217" cy="330757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(Enquire &amp; Explore) 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Enquire &amp; Explore)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F6A681-EBC3-4F09-B0B4-4724644A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106C3-64E1-43B6-B397-D2631CDB25A1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</a:t>
            </a:r>
            <a:r>
              <a:rPr lang="en-GB"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66451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QUIRE &amp;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38CF15-5FEC-4535-9DC7-794EC1FF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00A7-1CB9-4EC4-9370-705184CF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5"/>
            <a:ext cx="4470647" cy="4628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E9EC-54B9-41AD-B889-C5C9B1B29AC6}"/>
              </a:ext>
            </a:extLst>
          </p:cNvPr>
          <p:cNvSpPr/>
          <p:nvPr userDrawn="1"/>
        </p:nvSpPr>
        <p:spPr>
          <a:xfrm rot="16200000">
            <a:off x="-2953414" y="2975355"/>
            <a:ext cx="6229217" cy="330757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(Enquire &amp; Explore) 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Enquire &amp; Explore)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F6A681-EBC3-4F09-B0B4-4724644A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99"/>
            <a:ext cx="10515600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106C3-64E1-43B6-B397-D2631CDB25A1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</a:t>
            </a:r>
            <a:r>
              <a:rPr lang="en-GB"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72955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QUIRE &amp;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38CF15-5FEC-4535-9DC7-794EC1FF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330" y="-17910"/>
            <a:ext cx="10177670" cy="400109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u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E9EC-54B9-41AD-B889-C5C9B1B29AC6}"/>
              </a:ext>
            </a:extLst>
          </p:cNvPr>
          <p:cNvSpPr/>
          <p:nvPr userDrawn="1"/>
        </p:nvSpPr>
        <p:spPr>
          <a:xfrm rot="16200000">
            <a:off x="-2953414" y="2975355"/>
            <a:ext cx="6229217" cy="330757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(Enquire &amp; Explore) – </a:t>
            </a:r>
            <a:r>
              <a:rPr lang="en-GB" sz="1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Initiate</a:t>
            </a:r>
            <a:r>
              <a:rPr lang="en-GB" sz="1800" b="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Enquire &amp; Explore)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F6A681-EBC3-4F09-B0B4-4724644A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52" y="382199"/>
            <a:ext cx="9228313" cy="94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106C3-64E1-43B6-B397-D2631CDB25A1}"/>
              </a:ext>
            </a:extLst>
          </p:cNvPr>
          <p:cNvSpPr txBox="1"/>
          <p:nvPr userDrawn="1"/>
        </p:nvSpPr>
        <p:spPr>
          <a:xfrm>
            <a:off x="1" y="-17911"/>
            <a:ext cx="2014329" cy="400110"/>
          </a:xfrm>
          <a:prstGeom prst="rect">
            <a:avLst/>
          </a:prstGeom>
          <a:solidFill>
            <a:srgbClr val="66FF33"/>
          </a:solidFill>
          <a:ln w="38100">
            <a:solidFill>
              <a:srgbClr val="008CC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BIG</a:t>
            </a:r>
            <a:r>
              <a:rPr lang="en-GB" sz="2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46052" y="1681163"/>
            <a:ext cx="453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46052" y="2505075"/>
            <a:ext cx="45319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070" y="1681163"/>
            <a:ext cx="4554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5220070" y="2505075"/>
            <a:ext cx="455429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7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1306B-95A8-4FD0-8676-11BB34CE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308"/>
            <a:ext cx="10515600" cy="1111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8338E-B281-429F-BAED-F7122CC7D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631"/>
            <a:ext cx="10515600" cy="464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086EEA-9392-4C62-BE4A-A8A1D6C8B78D}"/>
              </a:ext>
            </a:extLst>
          </p:cNvPr>
          <p:cNvCxnSpPr>
            <a:cxnSpLocks/>
          </p:cNvCxnSpPr>
          <p:nvPr userDrawn="1"/>
        </p:nvCxnSpPr>
        <p:spPr>
          <a:xfrm>
            <a:off x="0" y="6268404"/>
            <a:ext cx="12164705" cy="0"/>
          </a:xfrm>
          <a:prstGeom prst="line">
            <a:avLst/>
          </a:prstGeom>
          <a:ln w="57150">
            <a:solidFill>
              <a:srgbClr val="008C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8641A2-9EBB-4E7F-8CB4-4ABA7FECE2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57150">
            <a:solidFill>
              <a:srgbClr val="2BA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26D6A-6F1D-9BF7-12D7-B7DF8602AB7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0874" y="6351169"/>
            <a:ext cx="1209942" cy="425313"/>
          </a:xfrm>
          <a:prstGeom prst="rect">
            <a:avLst/>
          </a:prstGeom>
          <a:ln w="3175" cap="sq">
            <a:solidFill>
              <a:srgbClr val="88CEA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BCFEA9E-95B0-4885-AC97-24E3A6EAB54A}"/>
              </a:ext>
            </a:extLst>
          </p:cNvPr>
          <p:cNvSpPr txBox="1">
            <a:spLocks/>
          </p:cNvSpPr>
          <p:nvPr userDrawn="1"/>
        </p:nvSpPr>
        <p:spPr>
          <a:xfrm>
            <a:off x="2849243" y="6389269"/>
            <a:ext cx="6493514" cy="36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MBITION         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ELIEF         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OURAGE</a:t>
            </a:r>
          </a:p>
        </p:txBody>
      </p:sp>
    </p:spTree>
    <p:extLst>
      <p:ext uri="{BB962C8B-B14F-4D97-AF65-F5344CB8AC3E}">
        <p14:creationId xmlns:p14="http://schemas.microsoft.com/office/powerpoint/2010/main" val="124024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73" r:id="rId3"/>
    <p:sldLayoutId id="2147483662" r:id="rId4"/>
    <p:sldLayoutId id="2147483702" r:id="rId5"/>
    <p:sldLayoutId id="2147483705" r:id="rId6"/>
    <p:sldLayoutId id="2147483706" r:id="rId7"/>
    <p:sldLayoutId id="2147483707" r:id="rId8"/>
    <p:sldLayoutId id="2147483708" r:id="rId9"/>
    <p:sldLayoutId id="2147483664" r:id="rId10"/>
    <p:sldLayoutId id="2147483665" r:id="rId11"/>
    <p:sldLayoutId id="2147483709" r:id="rId12"/>
    <p:sldLayoutId id="2147483666" r:id="rId13"/>
    <p:sldLayoutId id="2147483672" r:id="rId14"/>
    <p:sldLayoutId id="2147483671" r:id="rId15"/>
    <p:sldLayoutId id="2147483677" r:id="rId16"/>
    <p:sldLayoutId id="2147483670" r:id="rId17"/>
    <p:sldLayoutId id="2147483676" r:id="rId18"/>
    <p:sldLayoutId id="2147483678" r:id="rId19"/>
    <p:sldLayoutId id="2147483679" r:id="rId20"/>
    <p:sldLayoutId id="2147483703" r:id="rId21"/>
    <p:sldLayoutId id="2147483704" r:id="rId2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DDFD8-6265-4EC8-1BED-6EB2B969AC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GCSE 9-1 Business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9C42BC-D5F8-74D4-E63C-685A799C9B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6120" y="1648174"/>
            <a:ext cx="6080760" cy="19637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4000" dirty="0" smtClean="0"/>
              <a:t>Paper 1</a:t>
            </a:r>
          </a:p>
          <a:p>
            <a:r>
              <a:rPr lang="en-GB" sz="4000" dirty="0" smtClean="0"/>
              <a:t>Unit 1-4 </a:t>
            </a:r>
          </a:p>
          <a:p>
            <a:r>
              <a:rPr lang="en-GB" sz="4000" dirty="0" smtClean="0"/>
              <a:t>Topic 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253" y="3819915"/>
            <a:ext cx="299949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World has become more interconnected….</a:t>
            </a:r>
          </a:p>
          <a:p>
            <a:r>
              <a:rPr lang="en-GB" sz="3200" dirty="0" smtClean="0"/>
              <a:t>How UK businesses compete globally….</a:t>
            </a:r>
          </a:p>
          <a:p>
            <a:r>
              <a:rPr lang="en-GB" sz="3200" dirty="0" smtClean="0"/>
              <a:t>Exchange rates therefore matter….</a:t>
            </a:r>
          </a:p>
          <a:p>
            <a:pPr lvl="1"/>
            <a:r>
              <a:rPr lang="en-GB" sz="2800" dirty="0" smtClean="0"/>
              <a:t>SPICED – </a:t>
            </a:r>
            <a:r>
              <a:rPr lang="en-GB" sz="2800" b="1" dirty="0" smtClean="0">
                <a:solidFill>
                  <a:srgbClr val="FF0000"/>
                </a:solidFill>
              </a:rPr>
              <a:t>s</a:t>
            </a:r>
            <a:r>
              <a:rPr lang="en-GB" sz="2800" dirty="0" smtClean="0"/>
              <a:t>trong </a:t>
            </a:r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dirty="0" smtClean="0"/>
              <a:t>ound </a:t>
            </a:r>
            <a:r>
              <a:rPr lang="en-GB" sz="2800" b="1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mports </a:t>
            </a:r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r>
              <a:rPr lang="en-GB" sz="2800" dirty="0" smtClean="0"/>
              <a:t>heap </a:t>
            </a:r>
            <a:r>
              <a:rPr lang="en-GB" sz="2800" b="1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xports </a:t>
            </a:r>
            <a:r>
              <a:rPr lang="en-GB" sz="2800" b="1" dirty="0" smtClean="0">
                <a:solidFill>
                  <a:srgbClr val="FF0000"/>
                </a:solidFill>
              </a:rPr>
              <a:t>d</a:t>
            </a:r>
            <a:r>
              <a:rPr lang="en-GB" sz="2800" dirty="0" smtClean="0"/>
              <a:t>ear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</a:t>
            </a:r>
            <a:r>
              <a:rPr lang="en-GB" dirty="0" smtClean="0"/>
              <a:t>2 </a:t>
            </a:r>
            <a:r>
              <a:rPr lang="en-GB" dirty="0"/>
              <a:t>Topics</a:t>
            </a:r>
            <a:br>
              <a:rPr lang="en-GB" dirty="0"/>
            </a:br>
            <a:r>
              <a:rPr lang="en-GB" b="1" u="sng" dirty="0" smtClean="0"/>
              <a:t>2 Globalisation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8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Market &amp; Competition – KNOW THE DIFFERENCE</a:t>
            </a:r>
          </a:p>
          <a:p>
            <a:r>
              <a:rPr lang="en-GB" sz="2800" dirty="0" smtClean="0"/>
              <a:t>Risk (try to minimise this)</a:t>
            </a:r>
          </a:p>
          <a:p>
            <a:r>
              <a:rPr lang="en-GB" sz="2800" dirty="0" smtClean="0"/>
              <a:t>Uncertainty (all businesses face this)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</a:t>
            </a:r>
            <a:r>
              <a:rPr lang="en-GB" dirty="0" smtClean="0"/>
              <a:t>2 </a:t>
            </a:r>
            <a:r>
              <a:rPr lang="en-GB" dirty="0"/>
              <a:t>Topics</a:t>
            </a:r>
            <a:br>
              <a:rPr lang="en-GB" dirty="0"/>
            </a:br>
            <a:r>
              <a:rPr lang="en-GB" b="1" u="sng" dirty="0" smtClean="0"/>
              <a:t>3Competitive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9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Job Production</a:t>
            </a:r>
          </a:p>
          <a:p>
            <a:r>
              <a:rPr lang="en-GB" sz="2800" dirty="0" smtClean="0"/>
              <a:t>Flow Production</a:t>
            </a:r>
          </a:p>
          <a:p>
            <a:r>
              <a:rPr lang="en-GB" sz="2800" dirty="0" smtClean="0"/>
              <a:t>When is each appropriate?</a:t>
            </a:r>
          </a:p>
          <a:p>
            <a:r>
              <a:rPr lang="en-GB" sz="2800" dirty="0" smtClean="0"/>
              <a:t>Lean Production – Less waste</a:t>
            </a:r>
          </a:p>
          <a:p>
            <a:r>
              <a:rPr lang="en-GB" sz="2800" dirty="0" smtClean="0"/>
              <a:t>Type of Lean: Just in Time (JIT)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</a:t>
            </a:r>
            <a:r>
              <a:rPr lang="en-GB" dirty="0" smtClean="0"/>
              <a:t>3 </a:t>
            </a:r>
            <a:r>
              <a:rPr lang="en-GB" dirty="0"/>
              <a:t>Topics</a:t>
            </a:r>
            <a:br>
              <a:rPr lang="en-GB" dirty="0"/>
            </a:br>
            <a:r>
              <a:rPr lang="en-GB" b="1" u="sng" dirty="0" smtClean="0"/>
              <a:t>1 Production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6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Just in Time</a:t>
            </a:r>
          </a:p>
          <a:p>
            <a:pPr lvl="1"/>
            <a:r>
              <a:rPr lang="en-GB" sz="2400" dirty="0" smtClean="0"/>
              <a:t>Type of lean production (improved efficiency)</a:t>
            </a:r>
          </a:p>
          <a:p>
            <a:pPr lvl="1"/>
            <a:r>
              <a:rPr lang="en-GB" sz="2400" dirty="0" smtClean="0"/>
              <a:t>Saves on storage costs (cost of holding buffer stock)</a:t>
            </a:r>
          </a:p>
          <a:p>
            <a:endParaRPr lang="en-GB" sz="2800" dirty="0"/>
          </a:p>
          <a:p>
            <a:r>
              <a:rPr lang="en-GB" sz="2800" dirty="0" smtClean="0"/>
              <a:t>Just in Case</a:t>
            </a:r>
          </a:p>
          <a:p>
            <a:pPr lvl="1"/>
            <a:r>
              <a:rPr lang="en-GB" sz="2400" dirty="0" smtClean="0"/>
              <a:t>Purchasing Economies of Scale (lower ACPU)</a:t>
            </a:r>
          </a:p>
          <a:p>
            <a:pPr lvl="1"/>
            <a:r>
              <a:rPr lang="en-GB" sz="2400" dirty="0" smtClean="0"/>
              <a:t>Have spare stock to satisfy (unexpected) demand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</a:t>
            </a:r>
            <a:r>
              <a:rPr lang="en-GB" dirty="0" smtClean="0"/>
              <a:t>3 </a:t>
            </a:r>
            <a:r>
              <a:rPr lang="en-GB" dirty="0"/>
              <a:t>Topics</a:t>
            </a:r>
            <a:br>
              <a:rPr lang="en-GB" dirty="0"/>
            </a:br>
            <a:r>
              <a:rPr lang="en-GB" b="1" u="sng" dirty="0" smtClean="0"/>
              <a:t>2 Stock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1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QPR!</a:t>
            </a:r>
            <a:r>
              <a:rPr lang="en-GB" sz="2800" dirty="0" smtClean="0"/>
              <a:t> 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Q</a:t>
            </a:r>
            <a:r>
              <a:rPr lang="en-GB" sz="2800" dirty="0" smtClean="0"/>
              <a:t>uality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dirty="0" smtClean="0"/>
              <a:t>rice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R</a:t>
            </a:r>
            <a:r>
              <a:rPr lang="en-GB" sz="2800" dirty="0" smtClean="0"/>
              <a:t>eliable (useful for JIT)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</a:t>
            </a:r>
            <a:r>
              <a:rPr lang="en-GB" dirty="0" smtClean="0"/>
              <a:t>3 </a:t>
            </a:r>
            <a:r>
              <a:rPr lang="en-GB" dirty="0"/>
              <a:t>Topics</a:t>
            </a:r>
            <a:br>
              <a:rPr lang="en-GB" dirty="0"/>
            </a:br>
            <a:r>
              <a:rPr lang="en-GB" b="1" u="sng" dirty="0" smtClean="0"/>
              <a:t>3 Choice of Suppliers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5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Procurement – deals with </a:t>
            </a:r>
            <a:r>
              <a:rPr lang="en-GB" sz="2800" dirty="0" smtClean="0"/>
              <a:t>suppliers</a:t>
            </a:r>
          </a:p>
          <a:p>
            <a:r>
              <a:rPr lang="en-GB" sz="2800" dirty="0" smtClean="0"/>
              <a:t>Logistics – Transportation</a:t>
            </a:r>
          </a:p>
          <a:p>
            <a:r>
              <a:rPr lang="en-GB" sz="2800" dirty="0" smtClean="0"/>
              <a:t>Both – seek to be efficient – lower unit costs</a:t>
            </a:r>
          </a:p>
          <a:p>
            <a:r>
              <a:rPr lang="en-GB" sz="2800" dirty="0" smtClean="0"/>
              <a:t>Effective Supply Chain Management – reduced costs (streamlined process)/better customer service/higher profits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</a:t>
            </a:r>
            <a:r>
              <a:rPr lang="en-GB" dirty="0" smtClean="0"/>
              <a:t>3 </a:t>
            </a:r>
            <a:r>
              <a:rPr lang="en-GB" dirty="0"/>
              <a:t>Topics</a:t>
            </a:r>
            <a:br>
              <a:rPr lang="en-GB" dirty="0"/>
            </a:br>
            <a:r>
              <a:rPr lang="en-GB" b="1" u="sng" dirty="0" smtClean="0"/>
              <a:t>4 Procurement and Logistics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Consequences of quality issues – lost customers, lower productivity, increased costs and damaged reputation.</a:t>
            </a:r>
          </a:p>
          <a:p>
            <a:r>
              <a:rPr lang="en-GB" sz="2800" dirty="0" smtClean="0"/>
              <a:t>TQM – maintaining CONSISTENT quality</a:t>
            </a:r>
          </a:p>
          <a:p>
            <a:r>
              <a:rPr lang="en-GB" sz="2800" dirty="0" smtClean="0"/>
              <a:t>Total Quality Management (TQM) is management philosophy that emphasises the continuous improvement of quality in all aspects of a business.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3 Topics</a:t>
            </a:r>
            <a:br>
              <a:rPr lang="en-GB" dirty="0"/>
            </a:br>
            <a:r>
              <a:rPr lang="en-GB" b="1" u="sng" dirty="0" smtClean="0"/>
              <a:t>5 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Benefits of maintaining quality – more sales, better image, higher price</a:t>
            </a:r>
          </a:p>
          <a:p>
            <a:r>
              <a:rPr lang="en-GB" sz="2800" dirty="0" smtClean="0"/>
              <a:t>Costs of maintaining quality – inspection costs, staff need training</a:t>
            </a:r>
          </a:p>
          <a:p>
            <a:r>
              <a:rPr lang="en-GB" sz="2800" dirty="0" smtClean="0"/>
              <a:t>Remember for </a:t>
            </a:r>
            <a:r>
              <a:rPr lang="en-GB" sz="2800" i="1" dirty="0" smtClean="0"/>
              <a:t>growing businesses </a:t>
            </a:r>
            <a:r>
              <a:rPr lang="en-GB" sz="2800" dirty="0" smtClean="0"/>
              <a:t>– </a:t>
            </a:r>
            <a:r>
              <a:rPr lang="en-GB" sz="2800" i="1" dirty="0" smtClean="0"/>
              <a:t>franchising/outsourcing – quality is HARD to maintain</a:t>
            </a:r>
            <a:endParaRPr lang="en-GB" sz="28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3 Topics</a:t>
            </a:r>
            <a:br>
              <a:rPr lang="en-GB" dirty="0"/>
            </a:br>
            <a:r>
              <a:rPr lang="en-GB" b="1" u="sng" dirty="0" smtClean="0"/>
              <a:t>6 Maintaining 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4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What is good customer service?</a:t>
            </a:r>
          </a:p>
          <a:p>
            <a:r>
              <a:rPr lang="en-GB" sz="3200" dirty="0" smtClean="0"/>
              <a:t>Benefits of good customer service.</a:t>
            </a:r>
          </a:p>
          <a:p>
            <a:r>
              <a:rPr lang="en-GB" sz="3200" dirty="0" smtClean="0"/>
              <a:t>Danger of poor customer service</a:t>
            </a:r>
          </a:p>
          <a:p>
            <a:r>
              <a:rPr lang="en-GB" sz="3200" dirty="0" smtClean="0"/>
              <a:t>How customer service has evolved….</a:t>
            </a:r>
            <a:endParaRPr lang="en-GB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3 Topics</a:t>
            </a:r>
            <a:br>
              <a:rPr lang="en-GB" dirty="0"/>
            </a:br>
            <a:r>
              <a:rPr lang="en-GB" b="1" u="sng" dirty="0" smtClean="0"/>
              <a:t>7 Good customer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Span of control</a:t>
            </a:r>
          </a:p>
          <a:p>
            <a:r>
              <a:rPr lang="en-GB" sz="2800" dirty="0" smtClean="0"/>
              <a:t>Chain of command</a:t>
            </a:r>
          </a:p>
          <a:p>
            <a:r>
              <a:rPr lang="en-GB" sz="2800" dirty="0" smtClean="0"/>
              <a:t>Delayering</a:t>
            </a:r>
          </a:p>
          <a:p>
            <a:r>
              <a:rPr lang="en-GB" sz="2800" dirty="0" smtClean="0"/>
              <a:t>Delegation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r>
              <a:rPr lang="en-GB" sz="2800" dirty="0" smtClean="0"/>
              <a:t>entralisation – leads to </a:t>
            </a:r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r>
              <a:rPr lang="en-GB" sz="2800" dirty="0" smtClean="0"/>
              <a:t>onsistency/need for </a:t>
            </a:r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r>
              <a:rPr lang="en-GB" sz="2800" dirty="0" smtClean="0"/>
              <a:t>ontrol/effi</a:t>
            </a:r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r>
              <a:rPr lang="en-GB" sz="2800" dirty="0" smtClean="0"/>
              <a:t>ien</a:t>
            </a:r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r>
              <a:rPr lang="en-GB" sz="2800" dirty="0" smtClean="0"/>
              <a:t>y 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</a:t>
            </a:r>
            <a:r>
              <a:rPr lang="en-GB" dirty="0" smtClean="0"/>
              <a:t>4 </a:t>
            </a:r>
            <a:r>
              <a:rPr lang="en-GB" dirty="0"/>
              <a:t>Topics</a:t>
            </a:r>
            <a:br>
              <a:rPr lang="en-GB" dirty="0"/>
            </a:br>
            <a:r>
              <a:rPr lang="en-GB" b="1" u="sng" dirty="0" smtClean="0"/>
              <a:t>1 Organisational structures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6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Goods &amp; Services</a:t>
            </a:r>
          </a:p>
          <a:p>
            <a:r>
              <a:rPr lang="en-GB" sz="2800" dirty="0" smtClean="0"/>
              <a:t>Needs &amp; Wants</a:t>
            </a:r>
          </a:p>
          <a:p>
            <a:r>
              <a:rPr lang="en-GB" sz="2800" dirty="0" smtClean="0"/>
              <a:t>Factors of Production </a:t>
            </a:r>
          </a:p>
          <a:p>
            <a:r>
              <a:rPr lang="en-GB" sz="2800" dirty="0" smtClean="0"/>
              <a:t>Opportunity Cost</a:t>
            </a:r>
          </a:p>
          <a:p>
            <a:r>
              <a:rPr lang="en-GB" sz="2800" dirty="0" smtClean="0"/>
              <a:t>Business Sectors (Examples)</a:t>
            </a:r>
          </a:p>
          <a:p>
            <a:r>
              <a:rPr lang="en-GB" sz="2800" dirty="0" smtClean="0"/>
              <a:t>Characteristics of an entrepreneur – what one is like</a:t>
            </a:r>
          </a:p>
          <a:p>
            <a:r>
              <a:rPr lang="en-GB" sz="2800" dirty="0" smtClean="0"/>
              <a:t>Objectives of an entrepreneur – what they want</a:t>
            </a:r>
          </a:p>
          <a:p>
            <a:r>
              <a:rPr lang="en-GB" sz="2800" dirty="0" smtClean="0"/>
              <a:t>Dynamic Nature (constant change)</a:t>
            </a:r>
            <a:endParaRPr lang="en-GB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Unit 1 Topics</a:t>
            </a:r>
            <a:br>
              <a:rPr lang="en-GB" dirty="0" smtClean="0"/>
            </a:br>
            <a:r>
              <a:rPr lang="en-GB" b="1" u="sng" dirty="0" smtClean="0"/>
              <a:t>1 Basic Topics: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0464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Internal recruitment</a:t>
            </a:r>
          </a:p>
          <a:p>
            <a:pPr lvl="1"/>
            <a:r>
              <a:rPr lang="en-GB" sz="2400" dirty="0" smtClean="0"/>
              <a:t>Increased morale (more opportunities) – productivity improves</a:t>
            </a:r>
          </a:p>
          <a:p>
            <a:pPr lvl="1"/>
            <a:r>
              <a:rPr lang="en-GB" sz="2400" dirty="0" smtClean="0"/>
              <a:t>Reduced costs of advertising for jobs</a:t>
            </a:r>
          </a:p>
          <a:p>
            <a:pPr lvl="1"/>
            <a:r>
              <a:rPr lang="en-GB" sz="2400" dirty="0" smtClean="0"/>
              <a:t>More knowledge and skills = more likelihood to be successful?</a:t>
            </a:r>
          </a:p>
          <a:p>
            <a:endParaRPr lang="en-GB" sz="2800" dirty="0"/>
          </a:p>
          <a:p>
            <a:r>
              <a:rPr lang="en-GB" sz="2800" dirty="0" smtClean="0"/>
              <a:t>External recruitment</a:t>
            </a:r>
          </a:p>
          <a:p>
            <a:pPr lvl="1"/>
            <a:r>
              <a:rPr lang="en-GB" sz="2400" dirty="0" smtClean="0"/>
              <a:t>Wider pool of candidates</a:t>
            </a:r>
          </a:p>
          <a:p>
            <a:pPr lvl="1"/>
            <a:r>
              <a:rPr lang="en-GB" sz="2400" dirty="0" smtClean="0"/>
              <a:t>Add diversity to organisation </a:t>
            </a:r>
          </a:p>
          <a:p>
            <a:pPr lvl="1"/>
            <a:r>
              <a:rPr lang="en-GB" sz="2400" dirty="0" smtClean="0"/>
              <a:t>New perspectives/ more innovation/creativity?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4 Topics</a:t>
            </a:r>
            <a:br>
              <a:rPr lang="en-GB" dirty="0"/>
            </a:br>
            <a:r>
              <a:rPr lang="en-GB" b="1" u="sng" dirty="0" smtClean="0"/>
              <a:t>2 Recruitment &amp; Selection 1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5919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Stages of recruitment and selection</a:t>
            </a:r>
          </a:p>
          <a:p>
            <a:pPr lvl="1"/>
            <a:r>
              <a:rPr lang="en-GB" sz="2500" dirty="0" smtClean="0"/>
              <a:t>Job Analysis</a:t>
            </a:r>
          </a:p>
          <a:p>
            <a:pPr lvl="1"/>
            <a:r>
              <a:rPr lang="en-GB" sz="2500" dirty="0" smtClean="0"/>
              <a:t>Person specification</a:t>
            </a:r>
          </a:p>
          <a:p>
            <a:pPr lvl="1"/>
            <a:r>
              <a:rPr lang="en-GB" sz="2500" dirty="0" smtClean="0"/>
              <a:t>Selection methods (such as interviews)</a:t>
            </a:r>
          </a:p>
          <a:p>
            <a:endParaRPr lang="en-GB" sz="2800" dirty="0"/>
          </a:p>
          <a:p>
            <a:r>
              <a:rPr lang="en-GB" sz="2800" dirty="0" smtClean="0"/>
              <a:t>Why effective recruitment is important?</a:t>
            </a:r>
          </a:p>
          <a:p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4 Topics</a:t>
            </a:r>
            <a:br>
              <a:rPr lang="en-GB" dirty="0"/>
            </a:br>
            <a:r>
              <a:rPr lang="en-GB" b="1" u="sng" dirty="0"/>
              <a:t>2 Recruitment &amp; </a:t>
            </a:r>
            <a:r>
              <a:rPr lang="en-GB" b="1" u="sng" dirty="0" smtClean="0"/>
              <a:t>Selection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1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Types of contracts (once you have selected):</a:t>
            </a:r>
          </a:p>
          <a:p>
            <a:endParaRPr lang="en-GB" sz="2800" dirty="0"/>
          </a:p>
          <a:p>
            <a:pPr lvl="1"/>
            <a:r>
              <a:rPr lang="en-GB" sz="2400" dirty="0" smtClean="0"/>
              <a:t>Part-time</a:t>
            </a:r>
          </a:p>
          <a:p>
            <a:pPr lvl="1"/>
            <a:r>
              <a:rPr lang="en-GB" sz="2400" dirty="0" smtClean="0"/>
              <a:t>Full time</a:t>
            </a:r>
          </a:p>
          <a:p>
            <a:pPr lvl="1"/>
            <a:r>
              <a:rPr lang="en-GB" sz="2400" dirty="0" smtClean="0"/>
              <a:t>Zero hours – more flexible organisation</a:t>
            </a:r>
          </a:p>
          <a:p>
            <a:pPr lvl="1"/>
            <a:r>
              <a:rPr lang="en-GB" sz="2400" dirty="0" smtClean="0"/>
              <a:t>Job share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4 Topics</a:t>
            </a:r>
            <a:br>
              <a:rPr lang="en-GB" dirty="0"/>
            </a:br>
            <a:r>
              <a:rPr lang="en-GB" b="1" u="sng" dirty="0"/>
              <a:t>2 Recruitment &amp; </a:t>
            </a:r>
            <a:r>
              <a:rPr lang="en-GB" b="1" u="sng" dirty="0" smtClean="0"/>
              <a:t>Selection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8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Benefits of full time contracts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Benefits of part time contracts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4 Topics</a:t>
            </a:r>
            <a:br>
              <a:rPr lang="en-GB" dirty="0"/>
            </a:br>
            <a:r>
              <a:rPr lang="en-GB" b="1" u="sng" dirty="0"/>
              <a:t>2 Recruitment &amp; Selection </a:t>
            </a:r>
            <a:r>
              <a:rPr lang="en-GB" b="1" u="sng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Importance of motivating staff – higher productivity/improved quality/higher staff retention/better customer service</a:t>
            </a:r>
          </a:p>
          <a:p>
            <a:endParaRPr lang="en-GB" sz="2800" dirty="0"/>
          </a:p>
          <a:p>
            <a:r>
              <a:rPr lang="en-GB" sz="2800" dirty="0" smtClean="0"/>
              <a:t>Financial methods of motivation – salary, wage, profit sharing &amp; commission</a:t>
            </a:r>
          </a:p>
          <a:p>
            <a:endParaRPr lang="en-GB" sz="2800" dirty="0"/>
          </a:p>
          <a:p>
            <a:r>
              <a:rPr lang="en-GB" sz="2800" dirty="0" smtClean="0"/>
              <a:t>Non-financial methods of motivation – management styles, training, give responsibility and fringe benefits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4 Topics</a:t>
            </a:r>
            <a:br>
              <a:rPr lang="en-GB" dirty="0"/>
            </a:br>
            <a:r>
              <a:rPr lang="en-GB" b="1" u="sng" dirty="0" smtClean="0"/>
              <a:t>3 Motivating employees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2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Why offer training?</a:t>
            </a:r>
          </a:p>
          <a:p>
            <a:endParaRPr lang="en-GB" sz="2800" dirty="0"/>
          </a:p>
          <a:p>
            <a:pPr lvl="1"/>
            <a:r>
              <a:rPr lang="en-GB" sz="2400" dirty="0" smtClean="0"/>
              <a:t>Leads to higher productivity</a:t>
            </a:r>
          </a:p>
          <a:p>
            <a:pPr lvl="1"/>
            <a:r>
              <a:rPr lang="en-GB" sz="2400" dirty="0" smtClean="0"/>
              <a:t>Able to adjust to tech change</a:t>
            </a:r>
          </a:p>
          <a:p>
            <a:pPr lvl="1"/>
            <a:r>
              <a:rPr lang="en-GB" sz="2400" dirty="0" smtClean="0"/>
              <a:t>More motivated staff</a:t>
            </a:r>
          </a:p>
          <a:p>
            <a:pPr lvl="1"/>
            <a:r>
              <a:rPr lang="en-GB" sz="2400" dirty="0" smtClean="0"/>
              <a:t>Higher staff retention</a:t>
            </a:r>
          </a:p>
          <a:p>
            <a:pPr lvl="1"/>
            <a:r>
              <a:rPr lang="en-GB" sz="2400" dirty="0" smtClean="0"/>
              <a:t>Better quality goods</a:t>
            </a:r>
          </a:p>
          <a:p>
            <a:pPr lvl="1"/>
            <a:r>
              <a:rPr lang="en-GB" sz="2400" dirty="0" smtClean="0"/>
              <a:t>Improved customer service</a:t>
            </a:r>
          </a:p>
          <a:p>
            <a:pPr lvl="1"/>
            <a:endParaRPr lang="en-GB" sz="2400" dirty="0" smtClean="0"/>
          </a:p>
          <a:p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4 Topics</a:t>
            </a:r>
            <a:br>
              <a:rPr lang="en-GB" dirty="0"/>
            </a:br>
            <a:r>
              <a:rPr lang="en-GB" b="1" u="sng" dirty="0" smtClean="0"/>
              <a:t>4 Training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8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Types of training?</a:t>
            </a:r>
          </a:p>
          <a:p>
            <a:endParaRPr lang="en-GB" sz="2800" dirty="0"/>
          </a:p>
          <a:p>
            <a:pPr lvl="1"/>
            <a:r>
              <a:rPr lang="en-GB" sz="2400" dirty="0" smtClean="0"/>
              <a:t>Induction Training</a:t>
            </a:r>
          </a:p>
          <a:p>
            <a:pPr lvl="1"/>
            <a:r>
              <a:rPr lang="en-GB" sz="2400" dirty="0" smtClean="0"/>
              <a:t>On the job training</a:t>
            </a:r>
          </a:p>
          <a:p>
            <a:pPr lvl="1"/>
            <a:r>
              <a:rPr lang="en-GB" sz="2400" dirty="0" smtClean="0"/>
              <a:t>Off the job training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4 Topics</a:t>
            </a:r>
            <a:br>
              <a:rPr lang="en-GB" dirty="0"/>
            </a:br>
            <a:r>
              <a:rPr lang="en-GB" b="1" u="sng" dirty="0"/>
              <a:t>4 Training </a:t>
            </a:r>
            <a:r>
              <a:rPr lang="en-GB" b="1" u="sng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8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Benefits of each</a:t>
            </a:r>
          </a:p>
          <a:p>
            <a:endParaRPr lang="en-GB" sz="2800" dirty="0"/>
          </a:p>
          <a:p>
            <a:pPr lvl="1"/>
            <a:r>
              <a:rPr lang="en-GB" sz="2400" dirty="0"/>
              <a:t>Induction Training</a:t>
            </a:r>
          </a:p>
          <a:p>
            <a:pPr lvl="1"/>
            <a:r>
              <a:rPr lang="en-GB" sz="2400" dirty="0"/>
              <a:t>On the job training</a:t>
            </a:r>
          </a:p>
          <a:p>
            <a:pPr lvl="1"/>
            <a:r>
              <a:rPr lang="en-GB" sz="2400" dirty="0"/>
              <a:t>Off the job training</a:t>
            </a:r>
          </a:p>
          <a:p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4 Topics</a:t>
            </a:r>
            <a:br>
              <a:rPr lang="en-GB" dirty="0"/>
            </a:br>
            <a:r>
              <a:rPr lang="en-GB" b="1" u="sng" dirty="0"/>
              <a:t>4 Training </a:t>
            </a:r>
            <a:r>
              <a:rPr lang="en-GB" b="1" u="sng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6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 Structures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17" y="271293"/>
            <a:ext cx="10349136" cy="58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Sole traders</a:t>
            </a:r>
          </a:p>
          <a:p>
            <a:r>
              <a:rPr lang="en-GB" sz="2800" dirty="0" smtClean="0"/>
              <a:t>Partnerships</a:t>
            </a:r>
            <a:endParaRPr lang="en-GB" sz="2800" dirty="0"/>
          </a:p>
          <a:p>
            <a:r>
              <a:rPr lang="en-GB" sz="2800" dirty="0" smtClean="0"/>
              <a:t>Private </a:t>
            </a:r>
            <a:r>
              <a:rPr lang="en-GB" sz="2800" dirty="0"/>
              <a:t>limited companies (ltd)</a:t>
            </a:r>
          </a:p>
          <a:p>
            <a:r>
              <a:rPr lang="en-GB" sz="2800" dirty="0" smtClean="0"/>
              <a:t>Public </a:t>
            </a:r>
            <a:r>
              <a:rPr lang="en-GB" sz="2800" dirty="0"/>
              <a:t>limited companies (plc)</a:t>
            </a:r>
          </a:p>
          <a:p>
            <a:r>
              <a:rPr lang="en-GB" sz="2800" dirty="0" smtClean="0"/>
              <a:t>Not-for-profit organisations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PLUMS</a:t>
            </a:r>
            <a:endParaRPr lang="en-GB" sz="2800" b="1" dirty="0">
              <a:solidFill>
                <a:srgbClr val="FF0000"/>
              </a:solidFill>
            </a:endParaRP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P</a:t>
            </a:r>
            <a:r>
              <a:rPr lang="en-GB" sz="2400" dirty="0" smtClean="0"/>
              <a:t>rofit Distribution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L</a:t>
            </a:r>
            <a:r>
              <a:rPr lang="en-GB" sz="2400" dirty="0" smtClean="0"/>
              <a:t>imited or </a:t>
            </a:r>
            <a:r>
              <a:rPr lang="en-GB" sz="2400" b="1" dirty="0" smtClean="0">
                <a:solidFill>
                  <a:srgbClr val="FF0000"/>
                </a:solidFill>
              </a:rPr>
              <a:t>U</a:t>
            </a:r>
            <a:r>
              <a:rPr lang="en-GB" sz="2400" dirty="0" smtClean="0"/>
              <a:t>nlimited Liability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M</a:t>
            </a:r>
            <a:r>
              <a:rPr lang="en-GB" sz="2400" dirty="0" smtClean="0"/>
              <a:t>anagement &amp; Control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S</a:t>
            </a:r>
            <a:r>
              <a:rPr lang="en-GB" sz="2400" dirty="0" smtClean="0"/>
              <a:t>ources of Finance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1 Topics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smtClean="0"/>
              <a:t>2 Business Ownership Forms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8727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start with a definition to show knowledge and then apply to the context of the question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4-mark extended responses – </a:t>
            </a:r>
            <a:r>
              <a:rPr lang="en-GB" dirty="0" smtClean="0"/>
              <a:t>Need to demonstrate </a:t>
            </a:r>
            <a:r>
              <a:rPr lang="en-GB" dirty="0">
                <a:solidFill>
                  <a:srgbClr val="FF0000"/>
                </a:solidFill>
              </a:rPr>
              <a:t>clear knowledge and application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5" y="2154371"/>
            <a:ext cx="7486650" cy="27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5" y="5032442"/>
            <a:ext cx="7343775" cy="1038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05800" y="1956138"/>
            <a:ext cx="36770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Knowledge : </a:t>
            </a:r>
            <a:r>
              <a:rPr lang="en-GB" dirty="0" smtClean="0"/>
              <a:t>TQM </a:t>
            </a:r>
            <a:r>
              <a:rPr lang="en-GB" dirty="0"/>
              <a:t>is an approach where all employees focus on preventing errors </a:t>
            </a:r>
            <a:r>
              <a:rPr lang="en-GB" b="1" dirty="0" smtClean="0">
                <a:solidFill>
                  <a:srgbClr val="FF0000"/>
                </a:solidFill>
              </a:rPr>
              <a:t>(1)</a:t>
            </a:r>
            <a:r>
              <a:rPr lang="en-GB" dirty="0" smtClean="0"/>
              <a:t> and </a:t>
            </a:r>
            <a:r>
              <a:rPr lang="en-GB" dirty="0"/>
              <a:t>all employees are responsible for checking their own work and meeting standards in what they </a:t>
            </a:r>
            <a:r>
              <a:rPr lang="en-GB" dirty="0" smtClean="0"/>
              <a:t>produce </a:t>
            </a:r>
            <a:r>
              <a:rPr lang="en-GB" b="1" dirty="0" smtClean="0">
                <a:solidFill>
                  <a:srgbClr val="FF0000"/>
                </a:solidFill>
              </a:rPr>
              <a:t>(1). </a:t>
            </a:r>
          </a:p>
          <a:p>
            <a:r>
              <a:rPr lang="en-GB" b="1" dirty="0" smtClean="0">
                <a:solidFill>
                  <a:srgbClr val="008CC4"/>
                </a:solidFill>
              </a:rPr>
              <a:t>Application: </a:t>
            </a:r>
            <a:r>
              <a:rPr lang="en-GB" dirty="0" smtClean="0"/>
              <a:t>Employees </a:t>
            </a:r>
            <a:r>
              <a:rPr lang="en-GB" dirty="0"/>
              <a:t>at </a:t>
            </a:r>
            <a:r>
              <a:rPr lang="en-GB" b="1" dirty="0" err="1">
                <a:solidFill>
                  <a:srgbClr val="008CC4"/>
                </a:solidFill>
              </a:rPr>
              <a:t>Bootmills</a:t>
            </a:r>
            <a:r>
              <a:rPr lang="en-GB" b="1" dirty="0">
                <a:solidFill>
                  <a:srgbClr val="008CC4"/>
                </a:solidFill>
              </a:rPr>
              <a:t> Ltd </a:t>
            </a:r>
            <a:r>
              <a:rPr lang="en-GB" dirty="0"/>
              <a:t>are responsible for checking the </a:t>
            </a:r>
            <a:r>
              <a:rPr lang="en-GB" b="1" dirty="0">
                <a:solidFill>
                  <a:srgbClr val="008CC4"/>
                </a:solidFill>
              </a:rPr>
              <a:t>boots</a:t>
            </a:r>
            <a:r>
              <a:rPr lang="en-GB" dirty="0"/>
              <a:t> as they complete each stage of the manufacturing process. </a:t>
            </a:r>
            <a:r>
              <a:rPr lang="en-GB" b="1" dirty="0" smtClean="0">
                <a:solidFill>
                  <a:srgbClr val="008CC4"/>
                </a:solidFill>
              </a:rPr>
              <a:t>(1) Boots </a:t>
            </a:r>
            <a:r>
              <a:rPr lang="en-GB" dirty="0"/>
              <a:t>are sent back to the previous employees if production is not at the expected quality standard</a:t>
            </a:r>
            <a:r>
              <a:rPr lang="en-GB" dirty="0" smtClean="0"/>
              <a:t>. </a:t>
            </a:r>
            <a:r>
              <a:rPr lang="en-GB" b="1" dirty="0" smtClean="0">
                <a:solidFill>
                  <a:srgbClr val="008CC4"/>
                </a:solidFill>
              </a:rPr>
              <a:t>(1)</a:t>
            </a:r>
            <a:endParaRPr lang="en-GB" b="1" dirty="0">
              <a:solidFill>
                <a:srgbClr val="008C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1374" y="1548885"/>
            <a:ext cx="4550626" cy="46280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 factor such as the </a:t>
            </a:r>
            <a:r>
              <a:rPr lang="en-GB" b="1" dirty="0">
                <a:solidFill>
                  <a:srgbClr val="FF0000"/>
                </a:solidFill>
              </a:rPr>
              <a:t>range of products a supplier can provide </a:t>
            </a:r>
            <a:r>
              <a:rPr lang="en-GB" dirty="0"/>
              <a:t>will have been considered as this will ensure that the business has the range of raw materials needed to produce the different parts of the boots</a:t>
            </a:r>
            <a:r>
              <a:rPr lang="en-GB" dirty="0" smtClean="0"/>
              <a:t>. </a:t>
            </a:r>
            <a:r>
              <a:rPr lang="en-GB" b="1" dirty="0" smtClean="0">
                <a:solidFill>
                  <a:srgbClr val="008CC4"/>
                </a:solidFill>
              </a:rPr>
              <a:t>(1) </a:t>
            </a:r>
            <a:r>
              <a:rPr lang="en-GB" dirty="0"/>
              <a:t>As the business uses a range of different leathers and thicknesses </a:t>
            </a:r>
            <a:r>
              <a:rPr lang="en-GB" b="1" dirty="0" smtClean="0">
                <a:solidFill>
                  <a:srgbClr val="008CC4"/>
                </a:solidFill>
              </a:rPr>
              <a:t>(1)</a:t>
            </a:r>
            <a:r>
              <a:rPr lang="en-GB" b="1" dirty="0" smtClean="0"/>
              <a:t> </a:t>
            </a:r>
            <a:r>
              <a:rPr lang="en-GB" dirty="0" smtClean="0"/>
              <a:t>in </a:t>
            </a:r>
            <a:r>
              <a:rPr lang="en-GB" dirty="0"/>
              <a:t>the production process, a supplier being able to supply all of the different raw materials will be an important factor in the decision </a:t>
            </a:r>
            <a:r>
              <a:rPr lang="en-GB" b="1" dirty="0" smtClean="0">
                <a:solidFill>
                  <a:srgbClr val="008CC4"/>
                </a:solidFill>
              </a:rPr>
              <a:t>(1) </a:t>
            </a:r>
            <a:r>
              <a:rPr lang="en-GB" dirty="0" smtClean="0"/>
              <a:t>as </a:t>
            </a:r>
            <a:r>
              <a:rPr lang="en-GB" dirty="0"/>
              <a:t>it will ensure that the production process runs smoothly</a:t>
            </a:r>
            <a:r>
              <a:rPr lang="en-GB" dirty="0" smtClean="0">
                <a:solidFill>
                  <a:srgbClr val="008CC4"/>
                </a:solidFill>
              </a:rPr>
              <a:t>.</a:t>
            </a:r>
            <a:r>
              <a:rPr lang="en-GB" b="1" dirty="0" smtClean="0">
                <a:solidFill>
                  <a:srgbClr val="008CC4"/>
                </a:solidFill>
              </a:rPr>
              <a:t>(1)</a:t>
            </a:r>
            <a:r>
              <a:rPr lang="en-GB" b="1" dirty="0" smtClean="0"/>
              <a:t> </a:t>
            </a:r>
            <a:r>
              <a:rPr lang="en-GB" dirty="0"/>
              <a:t>Should a supplier not be able to provide a type of leather, for example suede, then this style of boots will not be able to be manufactured, </a:t>
            </a:r>
            <a:r>
              <a:rPr lang="en-GB" b="1" dirty="0" smtClean="0">
                <a:solidFill>
                  <a:srgbClr val="008CC4"/>
                </a:solidFill>
              </a:rPr>
              <a:t>(1)</a:t>
            </a:r>
            <a:r>
              <a:rPr lang="en-GB" dirty="0" smtClean="0"/>
              <a:t>therefore </a:t>
            </a:r>
            <a:r>
              <a:rPr lang="en-GB" dirty="0"/>
              <a:t>the choice of supplier ensures that no styles of boots are delayed in being made and the business is able to meet demand of the retailers and customers</a:t>
            </a:r>
            <a:r>
              <a:rPr lang="en-GB" dirty="0" smtClean="0"/>
              <a:t>.</a:t>
            </a:r>
            <a:r>
              <a:rPr lang="en-GB" b="1" dirty="0" smtClean="0">
                <a:solidFill>
                  <a:srgbClr val="008CC4"/>
                </a:solidFill>
              </a:rPr>
              <a:t>(1)</a:t>
            </a:r>
            <a:endParaRPr lang="en-GB" b="1" dirty="0">
              <a:solidFill>
                <a:srgbClr val="008CC4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758716"/>
            <a:ext cx="10515600" cy="9411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6-mark </a:t>
            </a:r>
            <a:r>
              <a:rPr lang="en-GB" dirty="0"/>
              <a:t>extended responses – Need to demonstrate </a:t>
            </a:r>
            <a:r>
              <a:rPr lang="en-GB" dirty="0" smtClean="0">
                <a:solidFill>
                  <a:srgbClr val="FF0000"/>
                </a:solidFill>
              </a:rPr>
              <a:t>clear application and analysis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b="1" dirty="0" smtClean="0"/>
              <a:t>Marks </a:t>
            </a:r>
            <a:r>
              <a:rPr lang="en-GB" b="1" dirty="0"/>
              <a:t>for this question: AO2 – 3 marks, AO3 – 3 marks </a:t>
            </a:r>
            <a:r>
              <a:rPr lang="en-GB" dirty="0"/>
              <a:t>	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5" y="1753774"/>
            <a:ext cx="7082370" cy="1366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05" y="3135822"/>
            <a:ext cx="6831500" cy="2896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432" y="2244295"/>
            <a:ext cx="619407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Business Objectives (not always profit!)</a:t>
            </a:r>
          </a:p>
          <a:p>
            <a:pPr lvl="1"/>
            <a:r>
              <a:rPr lang="en-GB" sz="2400" dirty="0" smtClean="0"/>
              <a:t>Depends of </a:t>
            </a:r>
            <a:r>
              <a:rPr lang="en-GB" sz="2400" b="1" dirty="0" smtClean="0">
                <a:solidFill>
                  <a:srgbClr val="FF0000"/>
                </a:solidFill>
              </a:rPr>
              <a:t>size</a:t>
            </a:r>
            <a:r>
              <a:rPr lang="en-GB" sz="2400" dirty="0" smtClean="0"/>
              <a:t> of business</a:t>
            </a:r>
          </a:p>
          <a:p>
            <a:pPr lvl="1"/>
            <a:r>
              <a:rPr lang="en-GB" sz="2400" dirty="0" smtClean="0"/>
              <a:t>Depends on how much </a:t>
            </a:r>
            <a:r>
              <a:rPr lang="en-GB" sz="2400" b="1" dirty="0" smtClean="0">
                <a:solidFill>
                  <a:srgbClr val="FF0000"/>
                </a:solidFill>
              </a:rPr>
              <a:t>competition</a:t>
            </a:r>
            <a:r>
              <a:rPr lang="en-GB" sz="2400" dirty="0" smtClean="0"/>
              <a:t> faced</a:t>
            </a:r>
          </a:p>
          <a:p>
            <a:pPr lvl="1"/>
            <a:r>
              <a:rPr lang="en-GB" sz="2400" dirty="0" smtClean="0"/>
              <a:t>Depends on </a:t>
            </a:r>
            <a:r>
              <a:rPr lang="en-GB" sz="2400" b="1" dirty="0" smtClean="0">
                <a:solidFill>
                  <a:srgbClr val="FF0000"/>
                </a:solidFill>
              </a:rPr>
              <a:t>type</a:t>
            </a:r>
            <a:r>
              <a:rPr lang="en-GB" sz="2400" dirty="0" smtClean="0"/>
              <a:t> e.g. could be a not for profit organisation</a:t>
            </a:r>
          </a:p>
          <a:p>
            <a:r>
              <a:rPr lang="en-GB" sz="2800" dirty="0" smtClean="0"/>
              <a:t>Business objectives will </a:t>
            </a:r>
            <a:r>
              <a:rPr lang="en-GB" sz="2800" b="1" dirty="0" smtClean="0">
                <a:solidFill>
                  <a:srgbClr val="FF0000"/>
                </a:solidFill>
              </a:rPr>
              <a:t>evolve</a:t>
            </a:r>
            <a:r>
              <a:rPr lang="en-GB" sz="2800" dirty="0" smtClean="0"/>
              <a:t>!</a:t>
            </a:r>
          </a:p>
          <a:p>
            <a:pPr lvl="1"/>
            <a:r>
              <a:rPr lang="en-GB" sz="2400" dirty="0" smtClean="0"/>
              <a:t>May become dominant business</a:t>
            </a:r>
          </a:p>
          <a:p>
            <a:pPr lvl="1"/>
            <a:r>
              <a:rPr lang="en-GB" sz="2400" dirty="0" smtClean="0"/>
              <a:t>May want to expand internationally</a:t>
            </a:r>
          </a:p>
          <a:p>
            <a:pPr lvl="1"/>
            <a:r>
              <a:rPr lang="en-GB" sz="2400" dirty="0" smtClean="0"/>
              <a:t>May pursue shareholder value</a:t>
            </a:r>
          </a:p>
          <a:p>
            <a:pPr lvl="1"/>
            <a:r>
              <a:rPr lang="en-GB" sz="2400" dirty="0" smtClean="0"/>
              <a:t>Ethical/Environmental considerations?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1 </a:t>
            </a:r>
            <a:r>
              <a:rPr lang="en-GB" dirty="0" smtClean="0"/>
              <a:t>Topics</a:t>
            </a:r>
            <a:br>
              <a:rPr lang="en-GB" dirty="0" smtClean="0"/>
            </a:br>
            <a:r>
              <a:rPr lang="en-GB" b="1" u="sng" dirty="0" smtClean="0"/>
              <a:t>3 Aims &amp; Objectives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1725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Know your types of stakeholders</a:t>
            </a:r>
          </a:p>
          <a:p>
            <a:r>
              <a:rPr lang="en-GB" sz="2800" dirty="0" smtClean="0"/>
              <a:t>Know what the stakeholder objectives are ….</a:t>
            </a:r>
          </a:p>
          <a:p>
            <a:r>
              <a:rPr lang="en-GB" sz="2800" dirty="0" smtClean="0"/>
              <a:t>Awareness of conflicts between stakeholders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1 Topics</a:t>
            </a:r>
            <a:br>
              <a:rPr lang="en-GB" dirty="0"/>
            </a:br>
            <a:r>
              <a:rPr lang="en-GB" b="1" u="sng" dirty="0" smtClean="0"/>
              <a:t>4 Stakeholders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5684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Proximity to the market</a:t>
            </a:r>
          </a:p>
          <a:p>
            <a:r>
              <a:rPr lang="en-GB" sz="2800" dirty="0" smtClean="0"/>
              <a:t>Availability of raw materials</a:t>
            </a:r>
          </a:p>
          <a:p>
            <a:r>
              <a:rPr lang="en-GB" sz="2800" dirty="0" smtClean="0"/>
              <a:t>Labour</a:t>
            </a:r>
          </a:p>
          <a:p>
            <a:r>
              <a:rPr lang="en-GB" sz="2800" dirty="0" smtClean="0"/>
              <a:t>Competition</a:t>
            </a:r>
          </a:p>
          <a:p>
            <a:r>
              <a:rPr lang="en-GB" sz="2800" dirty="0" smtClean="0"/>
              <a:t>Costs</a:t>
            </a:r>
          </a:p>
          <a:p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1 Topics</a:t>
            </a:r>
            <a:br>
              <a:rPr lang="en-GB" dirty="0"/>
            </a:br>
            <a:r>
              <a:rPr lang="en-GB" b="1" u="sng" dirty="0" smtClean="0"/>
              <a:t>5 Business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Types of costs</a:t>
            </a:r>
          </a:p>
          <a:p>
            <a:r>
              <a:rPr lang="en-GB" sz="2800" dirty="0" smtClean="0"/>
              <a:t>Profits = Revenue – Total Costs</a:t>
            </a:r>
          </a:p>
          <a:p>
            <a:r>
              <a:rPr lang="en-GB" sz="2800" dirty="0" smtClean="0"/>
              <a:t>Why create a business plan?</a:t>
            </a:r>
          </a:p>
          <a:p>
            <a:r>
              <a:rPr lang="en-GB" sz="2800" dirty="0" smtClean="0"/>
              <a:t>Issues of business plans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1 Topics</a:t>
            </a:r>
            <a:br>
              <a:rPr lang="en-GB" dirty="0"/>
            </a:br>
            <a:r>
              <a:rPr lang="en-GB" b="1" u="sng" dirty="0" smtClean="0"/>
              <a:t>6 Business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Methods of growth – internal (organic) vs. external </a:t>
            </a:r>
          </a:p>
          <a:p>
            <a:r>
              <a:rPr lang="en-GB" sz="2800" dirty="0" smtClean="0"/>
              <a:t>Economies of scale (EOS) – purchasing and technical</a:t>
            </a:r>
          </a:p>
          <a:p>
            <a:r>
              <a:rPr lang="en-GB" sz="2800" dirty="0" smtClean="0"/>
              <a:t>EOS – lowers ACPU – lower prices (useful in a competitive market)</a:t>
            </a:r>
          </a:p>
          <a:p>
            <a:r>
              <a:rPr lang="en-GB" sz="2800" dirty="0" smtClean="0"/>
              <a:t>Diseconomies of scale – ACPU goes up (poor communication, co-ordination reduced motivation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1 Topics</a:t>
            </a:r>
            <a:br>
              <a:rPr lang="en-GB" dirty="0"/>
            </a:br>
            <a:r>
              <a:rPr lang="en-GB" b="1" u="sng" dirty="0" smtClean="0"/>
              <a:t>7 Expanding a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 tools do businesses use to assess financial performance?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</a:t>
            </a:r>
            <a:r>
              <a:rPr lang="en-GB" sz="2800" dirty="0" smtClean="0"/>
              <a:t>echnology – Digital Communication &amp; E-Commerce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nvironmental/</a:t>
            </a:r>
            <a:r>
              <a:rPr lang="en-GB" sz="2800" b="1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thical Profits and Ethics trade off/Types (Sustainability profit trade off)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L</a:t>
            </a:r>
            <a:r>
              <a:rPr lang="en-GB" sz="2800" dirty="0" smtClean="0"/>
              <a:t>egislation – Employment, H&amp;S and Consumer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conomic – Interest rates, consumer spending</a:t>
            </a:r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Unit </a:t>
            </a:r>
            <a:r>
              <a:rPr lang="en-GB" dirty="0" smtClean="0"/>
              <a:t>2 </a:t>
            </a:r>
            <a:r>
              <a:rPr lang="en-GB" dirty="0"/>
              <a:t>Topics</a:t>
            </a:r>
            <a:br>
              <a:rPr lang="en-GB" dirty="0"/>
            </a:br>
            <a:r>
              <a:rPr lang="en-GB" b="1" u="sng" dirty="0" smtClean="0"/>
              <a:t>1 TELE (Dynamic Nature)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6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tis SENIOR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tis SENIOR" id="{9B15934F-1E72-4980-93C5-D7AEA74C978F}" vid="{F53E54AB-A41D-40D7-B7A3-5AF6124DF5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E158A1A8BD744A9E5525C8B2767ED" ma:contentTypeVersion="15" ma:contentTypeDescription="Create a new document." ma:contentTypeScope="" ma:versionID="9204a0fa692482370b15366ac71e661f">
  <xsd:schema xmlns:xsd="http://www.w3.org/2001/XMLSchema" xmlns:xs="http://www.w3.org/2001/XMLSchema" xmlns:p="http://schemas.microsoft.com/office/2006/metadata/properties" xmlns:ns2="29c7b17c-3d42-4142-9d9d-8383e9f3041e" xmlns:ns3="c9bd829e-d24e-4e08-a8be-902b0855aaef" targetNamespace="http://schemas.microsoft.com/office/2006/metadata/properties" ma:root="true" ma:fieldsID="5ba1bcadb23c5718f5e6b70eb691c30a" ns2:_="" ns3:_="">
    <xsd:import namespace="29c7b17c-3d42-4142-9d9d-8383e9f3041e"/>
    <xsd:import namespace="c9bd829e-d24e-4e08-a8be-902b0855aa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7b17c-3d42-4142-9d9d-8383e9f30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d829e-d24e-4e08-a8be-902b0855aa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de8aa0f-d2e9-410e-8087-7ac2d14650a7}" ma:internalName="TaxCatchAll" ma:showField="CatchAllData" ma:web="c9bd829e-d24e-4e08-a8be-902b0855aa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7b17c-3d42-4142-9d9d-8383e9f3041e">
      <Terms xmlns="http://schemas.microsoft.com/office/infopath/2007/PartnerControls"/>
    </lcf76f155ced4ddcb4097134ff3c332f>
    <TaxCatchAll xmlns="c9bd829e-d24e-4e08-a8be-902b0855aaef" xsi:nil="true"/>
  </documentManagement>
</p:properties>
</file>

<file path=customXml/itemProps1.xml><?xml version="1.0" encoding="utf-8"?>
<ds:datastoreItem xmlns:ds="http://schemas.openxmlformats.org/officeDocument/2006/customXml" ds:itemID="{88093ACD-AE14-4174-BD8A-891EB8B4C21F}"/>
</file>

<file path=customXml/itemProps2.xml><?xml version="1.0" encoding="utf-8"?>
<ds:datastoreItem xmlns:ds="http://schemas.openxmlformats.org/officeDocument/2006/customXml" ds:itemID="{F7EDF970-434E-4BB8-9D58-1CD936F0E8A2}"/>
</file>

<file path=customXml/itemProps3.xml><?xml version="1.0" encoding="utf-8"?>
<ds:datastoreItem xmlns:ds="http://schemas.openxmlformats.org/officeDocument/2006/customXml" ds:itemID="{21E483CC-9F8C-4EE4-9F48-15FB82A66D38}"/>
</file>

<file path=docProps/app.xml><?xml version="1.0" encoding="utf-8"?>
<Properties xmlns="http://schemas.openxmlformats.org/officeDocument/2006/extended-properties" xmlns:vt="http://schemas.openxmlformats.org/officeDocument/2006/docPropsVTypes">
  <Template>Fortis SENIOR</Template>
  <TotalTime>4668</TotalTime>
  <Words>1615</Words>
  <Application>Microsoft Office PowerPoint</Application>
  <PresentationFormat>Widescreen</PresentationFormat>
  <Paragraphs>205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Quicksand Light</vt:lpstr>
      <vt:lpstr>Fortis SENIOR</vt:lpstr>
      <vt:lpstr>PowerPoint Presentation</vt:lpstr>
      <vt:lpstr>Unit 1 Topics 1 Basic Topics:</vt:lpstr>
      <vt:lpstr>Unit 1 Topics  2 Business Ownership Forms</vt:lpstr>
      <vt:lpstr>Unit 1 Topics 3 Aims &amp; Objectives</vt:lpstr>
      <vt:lpstr>Unit 1 Topics 4 Stakeholders</vt:lpstr>
      <vt:lpstr>Unit 1 Topics 5 Business Location</vt:lpstr>
      <vt:lpstr>Unit 1 Topics 6 Business Planning</vt:lpstr>
      <vt:lpstr>Unit 1 Topics 7 Expanding a business</vt:lpstr>
      <vt:lpstr>Unit 2 Topics 1 TELE (Dynamic Nature)</vt:lpstr>
      <vt:lpstr>Unit 2 Topics 2 Globalisation </vt:lpstr>
      <vt:lpstr>Unit 2 Topics 3Competitive Environment</vt:lpstr>
      <vt:lpstr>Unit 3 Topics 1 Production Methods</vt:lpstr>
      <vt:lpstr>Unit 3 Topics 2 Stock Management</vt:lpstr>
      <vt:lpstr>Unit 3 Topics 3 Choice of Suppliers</vt:lpstr>
      <vt:lpstr>Unit 3 Topics 4 Procurement and Logistics</vt:lpstr>
      <vt:lpstr>Unit 3 Topics 5 Quality</vt:lpstr>
      <vt:lpstr>Unit 3 Topics 6 Maintaining Quality</vt:lpstr>
      <vt:lpstr>Unit 3 Topics 7 Good customer service</vt:lpstr>
      <vt:lpstr>Unit 4 Topics 1 Organisational structures</vt:lpstr>
      <vt:lpstr>Unit 4 Topics 2 Recruitment &amp; Selection 1</vt:lpstr>
      <vt:lpstr>Unit 4 Topics 2 Recruitment &amp; Selection 2</vt:lpstr>
      <vt:lpstr>Unit 4 Topics 2 Recruitment &amp; Selection 3</vt:lpstr>
      <vt:lpstr>Unit 4 Topics 2 Recruitment &amp; Selection 4</vt:lpstr>
      <vt:lpstr>Unit 4 Topics 3 Motivating employees</vt:lpstr>
      <vt:lpstr>Unit 4 Topics 4 Training 1</vt:lpstr>
      <vt:lpstr>Unit 4 Topics 4 Training 2</vt:lpstr>
      <vt:lpstr>Unit 4 Topics 4 Training 3</vt:lpstr>
      <vt:lpstr>Question Structures </vt:lpstr>
      <vt:lpstr>PowerPoint Presentation</vt:lpstr>
      <vt:lpstr>4-mark extended responses – Need to demonstrate clear knowledge and application </vt:lpstr>
      <vt:lpstr>6-mark extended responses – Need to demonstrate clear application and analysis  Marks for this question: AO2 – 3 marks, AO3 – 3 marks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Odedra (Fortis Staff)</dc:creator>
  <cp:lastModifiedBy>Rekha.Odedra</cp:lastModifiedBy>
  <cp:revision>54</cp:revision>
  <dcterms:created xsi:type="dcterms:W3CDTF">2020-10-02T11:37:37Z</dcterms:created>
  <dcterms:modified xsi:type="dcterms:W3CDTF">2025-05-07T19:05:01Z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0x010100F21E158A1A8BD744A9E5525C8B2767ED</vt:lpwstr>
  </property>
</Properties>
</file>