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2.xml" ContentType="application/vnd.openxmlformats-officedocument.presentationml.slide+xml"/>
  <Override PartName="/ppt/slides/slide1.xml" ContentType="application/vnd.openxmlformats-officedocument.presentationml.slide+xml"/>
  <Override PartName="/ppt/slideMasters/slideMaster1.xml" ContentType="application/vnd.openxmlformats-officedocument.presentationml.slideMaster+xml"/>
  <Override PartName="/ppt/slideLayouts/slideLayout10.xml" ContentType="application/vnd.openxmlformats-officedocument.presentationml.slideLayout+xml"/>
  <Override PartName="/ppt/slideLayouts/slideLayout3.xml" ContentType="application/vnd.openxmlformats-officedocument.presentationml.slideLayout+xml"/>
  <Override PartName="/ppt/slideLayouts/slideLayout2.xml" ContentType="application/vnd.openxmlformats-officedocument.presentationml.slideLayout+xml"/>
  <Override PartName="/ppt/slideLayouts/slideLayout1.xml" ContentType="application/vnd.openxmlformats-officedocument.presentationml.slideLayout+xml"/>
  <Override PartName="/ppt/slideLayouts/slideLayout11.xml" ContentType="application/vnd.openxmlformats-officedocument.presentationml.slideLayout+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Layouts/slideLayout9.xml" ContentType="application/vnd.openxmlformats-officedocument.presentationml.slideLayout+xml"/>
  <Override PartName="/ppt/slideLayouts/slideLayout8.xml" ContentType="application/vnd.openxmlformats-officedocument.presentationml.slideLayout+xml"/>
  <Override PartName="/ppt/slideLayouts/slideLayout7.xml" ContentType="application/vnd.openxmlformats-officedocument.presentationml.slideLayout+xml"/>
  <Override PartName="/ppt/slideLayouts/slideLayout5.xml" ContentType="application/vnd.openxmlformats-officedocument.presentationml.slideLayout+xml"/>
  <Override PartName="/ppt/theme/theme1.xml" ContentType="application/vnd.openxmlformats-officedocument.theme+xml"/>
  <Override PartName="/ppt/tableStyles.xml" ContentType="application/vnd.openxmlformats-officedocument.presentationml.tableStyles+xml"/>
  <Override PartName="/ppt/viewProps.xml" ContentType="application/vnd.openxmlformats-officedocument.presentationml.viewProps+xml"/>
  <Override PartName="/ppt/presProps.xml" ContentType="application/vnd.openxmlformats-officedocument.presentationml.presProps+xml"/>
  <Override PartName="/docProps/app.xml" ContentType="application/vnd.openxmlformats-officedocument.extended-properties+xml"/>
  <Override PartName="/docProps/core.xml" ContentType="application/vnd.openxmlformats-package.core-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Lst>
  <p:sldSz cx="12801600" cy="9601200" type="A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54" d="100"/>
          <a:sy n="54" d="100"/>
        </p:scale>
        <p:origin x="1278"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customXml" Target="../customXml/item1.xml"/><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10" Type="http://schemas.openxmlformats.org/officeDocument/2006/relationships/customXml" Target="../customXml/item3.xml"/><Relationship Id="rId4" Type="http://schemas.openxmlformats.org/officeDocument/2006/relationships/presProps" Target="presProps.xml"/><Relationship Id="rId9" Type="http://schemas.openxmlformats.org/officeDocument/2006/relationships/customXml" Target="../customXml/item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60120" y="1571308"/>
            <a:ext cx="10881360" cy="3342640"/>
          </a:xfrm>
        </p:spPr>
        <p:txBody>
          <a:bodyPr anchor="b"/>
          <a:lstStyle>
            <a:lvl1pPr algn="ctr">
              <a:defRPr sz="8400"/>
            </a:lvl1pPr>
          </a:lstStyle>
          <a:p>
            <a:r>
              <a:rPr lang="en-US" smtClean="0"/>
              <a:t>Click to edit Master title style</a:t>
            </a:r>
            <a:endParaRPr lang="en-US" dirty="0"/>
          </a:p>
        </p:txBody>
      </p:sp>
      <p:sp>
        <p:nvSpPr>
          <p:cNvPr id="3" name="Subtitle 2"/>
          <p:cNvSpPr>
            <a:spLocks noGrp="1"/>
          </p:cNvSpPr>
          <p:nvPr>
            <p:ph type="subTitle" idx="1"/>
          </p:nvPr>
        </p:nvSpPr>
        <p:spPr>
          <a:xfrm>
            <a:off x="1600200" y="5042853"/>
            <a:ext cx="9601200" cy="2318067"/>
          </a:xfrm>
        </p:spPr>
        <p:txBody>
          <a:bodyPr/>
          <a:lstStyle>
            <a:lvl1pPr marL="0" indent="0" algn="ctr">
              <a:buNone/>
              <a:defRPr sz="3360"/>
            </a:lvl1pPr>
            <a:lvl2pPr marL="640080" indent="0" algn="ctr">
              <a:buNone/>
              <a:defRPr sz="2800"/>
            </a:lvl2pPr>
            <a:lvl3pPr marL="1280160" indent="0" algn="ctr">
              <a:buNone/>
              <a:defRPr sz="2520"/>
            </a:lvl3pPr>
            <a:lvl4pPr marL="1920240" indent="0" algn="ctr">
              <a:buNone/>
              <a:defRPr sz="2240"/>
            </a:lvl4pPr>
            <a:lvl5pPr marL="2560320" indent="0" algn="ctr">
              <a:buNone/>
              <a:defRPr sz="2240"/>
            </a:lvl5pPr>
            <a:lvl6pPr marL="3200400" indent="0" algn="ctr">
              <a:buNone/>
              <a:defRPr sz="2240"/>
            </a:lvl6pPr>
            <a:lvl7pPr marL="3840480" indent="0" algn="ctr">
              <a:buNone/>
              <a:defRPr sz="2240"/>
            </a:lvl7pPr>
            <a:lvl8pPr marL="4480560" indent="0" algn="ctr">
              <a:buNone/>
              <a:defRPr sz="2240"/>
            </a:lvl8pPr>
            <a:lvl9pPr marL="5120640" indent="0" algn="ctr">
              <a:buNone/>
              <a:defRPr sz="224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E46E029F-893F-40E1-9988-F9D358D19D23}" type="datetimeFigureOut">
              <a:rPr lang="en-GB" smtClean="0"/>
              <a:t>07/11/2023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1FC316D-083D-46E9-B142-1A73F5545C71}" type="slidenum">
              <a:rPr lang="en-GB" smtClean="0"/>
              <a:t>‹#›</a:t>
            </a:fld>
            <a:endParaRPr lang="en-GB"/>
          </a:p>
        </p:txBody>
      </p:sp>
    </p:spTree>
    <p:extLst>
      <p:ext uri="{BB962C8B-B14F-4D97-AF65-F5344CB8AC3E}">
        <p14:creationId xmlns:p14="http://schemas.microsoft.com/office/powerpoint/2010/main" val="23494356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E46E029F-893F-40E1-9988-F9D358D19D23}" type="datetimeFigureOut">
              <a:rPr lang="en-GB" smtClean="0"/>
              <a:t>07/11/2023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1FC316D-083D-46E9-B142-1A73F5545C71}" type="slidenum">
              <a:rPr lang="en-GB" smtClean="0"/>
              <a:t>‹#›</a:t>
            </a:fld>
            <a:endParaRPr lang="en-GB"/>
          </a:p>
        </p:txBody>
      </p:sp>
    </p:spTree>
    <p:extLst>
      <p:ext uri="{BB962C8B-B14F-4D97-AF65-F5344CB8AC3E}">
        <p14:creationId xmlns:p14="http://schemas.microsoft.com/office/powerpoint/2010/main" val="262003274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61146" y="511175"/>
            <a:ext cx="2760345" cy="8136573"/>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80111" y="511175"/>
            <a:ext cx="8121015" cy="8136573"/>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E46E029F-893F-40E1-9988-F9D358D19D23}" type="datetimeFigureOut">
              <a:rPr lang="en-GB" smtClean="0"/>
              <a:t>07/11/2023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1FC316D-083D-46E9-B142-1A73F5545C71}" type="slidenum">
              <a:rPr lang="en-GB" smtClean="0"/>
              <a:t>‹#›</a:t>
            </a:fld>
            <a:endParaRPr lang="en-GB"/>
          </a:p>
        </p:txBody>
      </p:sp>
    </p:spTree>
    <p:extLst>
      <p:ext uri="{BB962C8B-B14F-4D97-AF65-F5344CB8AC3E}">
        <p14:creationId xmlns:p14="http://schemas.microsoft.com/office/powerpoint/2010/main" val="174159468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E46E029F-893F-40E1-9988-F9D358D19D23}" type="datetimeFigureOut">
              <a:rPr lang="en-GB" smtClean="0"/>
              <a:t>07/11/2023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1FC316D-083D-46E9-B142-1A73F5545C71}" type="slidenum">
              <a:rPr lang="en-GB" smtClean="0"/>
              <a:t>‹#›</a:t>
            </a:fld>
            <a:endParaRPr lang="en-GB"/>
          </a:p>
        </p:txBody>
      </p:sp>
    </p:spTree>
    <p:extLst>
      <p:ext uri="{BB962C8B-B14F-4D97-AF65-F5344CB8AC3E}">
        <p14:creationId xmlns:p14="http://schemas.microsoft.com/office/powerpoint/2010/main" val="418475351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73443" y="2393635"/>
            <a:ext cx="11041380" cy="3993832"/>
          </a:xfrm>
        </p:spPr>
        <p:txBody>
          <a:bodyPr anchor="b"/>
          <a:lstStyle>
            <a:lvl1pPr>
              <a:defRPr sz="8400"/>
            </a:lvl1pPr>
          </a:lstStyle>
          <a:p>
            <a:r>
              <a:rPr lang="en-US" smtClean="0"/>
              <a:t>Click to edit Master title style</a:t>
            </a:r>
            <a:endParaRPr lang="en-US" dirty="0"/>
          </a:p>
        </p:txBody>
      </p:sp>
      <p:sp>
        <p:nvSpPr>
          <p:cNvPr id="3" name="Text Placeholder 2"/>
          <p:cNvSpPr>
            <a:spLocks noGrp="1"/>
          </p:cNvSpPr>
          <p:nvPr>
            <p:ph type="body" idx="1"/>
          </p:nvPr>
        </p:nvSpPr>
        <p:spPr>
          <a:xfrm>
            <a:off x="873443" y="6425250"/>
            <a:ext cx="11041380" cy="2100262"/>
          </a:xfrm>
        </p:spPr>
        <p:txBody>
          <a:bodyPr/>
          <a:lstStyle>
            <a:lvl1pPr marL="0" indent="0">
              <a:buNone/>
              <a:defRPr sz="3360">
                <a:solidFill>
                  <a:schemeClr val="tx1"/>
                </a:solidFill>
              </a:defRPr>
            </a:lvl1pPr>
            <a:lvl2pPr marL="640080" indent="0">
              <a:buNone/>
              <a:defRPr sz="2800">
                <a:solidFill>
                  <a:schemeClr val="tx1">
                    <a:tint val="75000"/>
                  </a:schemeClr>
                </a:solidFill>
              </a:defRPr>
            </a:lvl2pPr>
            <a:lvl3pPr marL="1280160" indent="0">
              <a:buNone/>
              <a:defRPr sz="2520">
                <a:solidFill>
                  <a:schemeClr val="tx1">
                    <a:tint val="75000"/>
                  </a:schemeClr>
                </a:solidFill>
              </a:defRPr>
            </a:lvl3pPr>
            <a:lvl4pPr marL="1920240" indent="0">
              <a:buNone/>
              <a:defRPr sz="2240">
                <a:solidFill>
                  <a:schemeClr val="tx1">
                    <a:tint val="75000"/>
                  </a:schemeClr>
                </a:solidFill>
              </a:defRPr>
            </a:lvl4pPr>
            <a:lvl5pPr marL="2560320" indent="0">
              <a:buNone/>
              <a:defRPr sz="2240">
                <a:solidFill>
                  <a:schemeClr val="tx1">
                    <a:tint val="75000"/>
                  </a:schemeClr>
                </a:solidFill>
              </a:defRPr>
            </a:lvl5pPr>
            <a:lvl6pPr marL="3200400" indent="0">
              <a:buNone/>
              <a:defRPr sz="2240">
                <a:solidFill>
                  <a:schemeClr val="tx1">
                    <a:tint val="75000"/>
                  </a:schemeClr>
                </a:solidFill>
              </a:defRPr>
            </a:lvl6pPr>
            <a:lvl7pPr marL="3840480" indent="0">
              <a:buNone/>
              <a:defRPr sz="2240">
                <a:solidFill>
                  <a:schemeClr val="tx1">
                    <a:tint val="75000"/>
                  </a:schemeClr>
                </a:solidFill>
              </a:defRPr>
            </a:lvl7pPr>
            <a:lvl8pPr marL="4480560" indent="0">
              <a:buNone/>
              <a:defRPr sz="2240">
                <a:solidFill>
                  <a:schemeClr val="tx1">
                    <a:tint val="75000"/>
                  </a:schemeClr>
                </a:solidFill>
              </a:defRPr>
            </a:lvl8pPr>
            <a:lvl9pPr marL="5120640" indent="0">
              <a:buNone/>
              <a:defRPr sz="224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E46E029F-893F-40E1-9988-F9D358D19D23}" type="datetimeFigureOut">
              <a:rPr lang="en-GB" smtClean="0"/>
              <a:t>07/11/2023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1FC316D-083D-46E9-B142-1A73F5545C71}" type="slidenum">
              <a:rPr lang="en-GB" smtClean="0"/>
              <a:t>‹#›</a:t>
            </a:fld>
            <a:endParaRPr lang="en-GB"/>
          </a:p>
        </p:txBody>
      </p:sp>
    </p:spTree>
    <p:extLst>
      <p:ext uri="{BB962C8B-B14F-4D97-AF65-F5344CB8AC3E}">
        <p14:creationId xmlns:p14="http://schemas.microsoft.com/office/powerpoint/2010/main" val="30825062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880110" y="2555875"/>
            <a:ext cx="5440680" cy="6091873"/>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480810" y="2555875"/>
            <a:ext cx="5440680" cy="6091873"/>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E46E029F-893F-40E1-9988-F9D358D19D23}" type="datetimeFigureOut">
              <a:rPr lang="en-GB" smtClean="0"/>
              <a:t>07/11/2023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1FC316D-083D-46E9-B142-1A73F5545C71}" type="slidenum">
              <a:rPr lang="en-GB" smtClean="0"/>
              <a:t>‹#›</a:t>
            </a:fld>
            <a:endParaRPr lang="en-GB"/>
          </a:p>
        </p:txBody>
      </p:sp>
    </p:spTree>
    <p:extLst>
      <p:ext uri="{BB962C8B-B14F-4D97-AF65-F5344CB8AC3E}">
        <p14:creationId xmlns:p14="http://schemas.microsoft.com/office/powerpoint/2010/main" val="316364299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81777" y="511177"/>
            <a:ext cx="11041380" cy="1855788"/>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881779" y="2353628"/>
            <a:ext cx="5415676" cy="1153477"/>
          </a:xfrm>
        </p:spPr>
        <p:txBody>
          <a:bodyPr anchor="b"/>
          <a:lstStyle>
            <a:lvl1pPr marL="0" indent="0">
              <a:buNone/>
              <a:defRPr sz="3360" b="1"/>
            </a:lvl1pPr>
            <a:lvl2pPr marL="640080" indent="0">
              <a:buNone/>
              <a:defRPr sz="2800" b="1"/>
            </a:lvl2pPr>
            <a:lvl3pPr marL="1280160" indent="0">
              <a:buNone/>
              <a:defRPr sz="2520" b="1"/>
            </a:lvl3pPr>
            <a:lvl4pPr marL="1920240" indent="0">
              <a:buNone/>
              <a:defRPr sz="2240" b="1"/>
            </a:lvl4pPr>
            <a:lvl5pPr marL="2560320" indent="0">
              <a:buNone/>
              <a:defRPr sz="2240" b="1"/>
            </a:lvl5pPr>
            <a:lvl6pPr marL="3200400" indent="0">
              <a:buNone/>
              <a:defRPr sz="2240" b="1"/>
            </a:lvl6pPr>
            <a:lvl7pPr marL="3840480" indent="0">
              <a:buNone/>
              <a:defRPr sz="2240" b="1"/>
            </a:lvl7pPr>
            <a:lvl8pPr marL="4480560" indent="0">
              <a:buNone/>
              <a:defRPr sz="2240" b="1"/>
            </a:lvl8pPr>
            <a:lvl9pPr marL="5120640" indent="0">
              <a:buNone/>
              <a:defRPr sz="2240" b="1"/>
            </a:lvl9pPr>
          </a:lstStyle>
          <a:p>
            <a:pPr lvl="0"/>
            <a:r>
              <a:rPr lang="en-US" smtClean="0"/>
              <a:t>Edit Master text styles</a:t>
            </a:r>
          </a:p>
        </p:txBody>
      </p:sp>
      <p:sp>
        <p:nvSpPr>
          <p:cNvPr id="4" name="Content Placeholder 3"/>
          <p:cNvSpPr>
            <a:spLocks noGrp="1"/>
          </p:cNvSpPr>
          <p:nvPr>
            <p:ph sz="half" idx="2"/>
          </p:nvPr>
        </p:nvSpPr>
        <p:spPr>
          <a:xfrm>
            <a:off x="881779" y="3507105"/>
            <a:ext cx="5415676" cy="5158423"/>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480811" y="2353628"/>
            <a:ext cx="5442347" cy="1153477"/>
          </a:xfrm>
        </p:spPr>
        <p:txBody>
          <a:bodyPr anchor="b"/>
          <a:lstStyle>
            <a:lvl1pPr marL="0" indent="0">
              <a:buNone/>
              <a:defRPr sz="3360" b="1"/>
            </a:lvl1pPr>
            <a:lvl2pPr marL="640080" indent="0">
              <a:buNone/>
              <a:defRPr sz="2800" b="1"/>
            </a:lvl2pPr>
            <a:lvl3pPr marL="1280160" indent="0">
              <a:buNone/>
              <a:defRPr sz="2520" b="1"/>
            </a:lvl3pPr>
            <a:lvl4pPr marL="1920240" indent="0">
              <a:buNone/>
              <a:defRPr sz="2240" b="1"/>
            </a:lvl4pPr>
            <a:lvl5pPr marL="2560320" indent="0">
              <a:buNone/>
              <a:defRPr sz="2240" b="1"/>
            </a:lvl5pPr>
            <a:lvl6pPr marL="3200400" indent="0">
              <a:buNone/>
              <a:defRPr sz="2240" b="1"/>
            </a:lvl6pPr>
            <a:lvl7pPr marL="3840480" indent="0">
              <a:buNone/>
              <a:defRPr sz="2240" b="1"/>
            </a:lvl7pPr>
            <a:lvl8pPr marL="4480560" indent="0">
              <a:buNone/>
              <a:defRPr sz="2240" b="1"/>
            </a:lvl8pPr>
            <a:lvl9pPr marL="5120640" indent="0">
              <a:buNone/>
              <a:defRPr sz="2240" b="1"/>
            </a:lvl9pPr>
          </a:lstStyle>
          <a:p>
            <a:pPr lvl="0"/>
            <a:r>
              <a:rPr lang="en-US" smtClean="0"/>
              <a:t>Edit Master text styles</a:t>
            </a:r>
          </a:p>
        </p:txBody>
      </p:sp>
      <p:sp>
        <p:nvSpPr>
          <p:cNvPr id="6" name="Content Placeholder 5"/>
          <p:cNvSpPr>
            <a:spLocks noGrp="1"/>
          </p:cNvSpPr>
          <p:nvPr>
            <p:ph sz="quarter" idx="4"/>
          </p:nvPr>
        </p:nvSpPr>
        <p:spPr>
          <a:xfrm>
            <a:off x="6480811" y="3507105"/>
            <a:ext cx="5442347" cy="5158423"/>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E46E029F-893F-40E1-9988-F9D358D19D23}" type="datetimeFigureOut">
              <a:rPr lang="en-GB" smtClean="0"/>
              <a:t>07/11/2023</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61FC316D-083D-46E9-B142-1A73F5545C71}" type="slidenum">
              <a:rPr lang="en-GB" smtClean="0"/>
              <a:t>‹#›</a:t>
            </a:fld>
            <a:endParaRPr lang="en-GB"/>
          </a:p>
        </p:txBody>
      </p:sp>
    </p:spTree>
    <p:extLst>
      <p:ext uri="{BB962C8B-B14F-4D97-AF65-F5344CB8AC3E}">
        <p14:creationId xmlns:p14="http://schemas.microsoft.com/office/powerpoint/2010/main" val="106304521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E46E029F-893F-40E1-9988-F9D358D19D23}" type="datetimeFigureOut">
              <a:rPr lang="en-GB" smtClean="0"/>
              <a:t>07/11/2023</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1FC316D-083D-46E9-B142-1A73F5545C71}" type="slidenum">
              <a:rPr lang="en-GB" smtClean="0"/>
              <a:t>‹#›</a:t>
            </a:fld>
            <a:endParaRPr lang="en-GB"/>
          </a:p>
        </p:txBody>
      </p:sp>
    </p:spTree>
    <p:extLst>
      <p:ext uri="{BB962C8B-B14F-4D97-AF65-F5344CB8AC3E}">
        <p14:creationId xmlns:p14="http://schemas.microsoft.com/office/powerpoint/2010/main" val="397939247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46E029F-893F-40E1-9988-F9D358D19D23}" type="datetimeFigureOut">
              <a:rPr lang="en-GB" smtClean="0"/>
              <a:t>07/11/2023</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61FC316D-083D-46E9-B142-1A73F5545C71}" type="slidenum">
              <a:rPr lang="en-GB" smtClean="0"/>
              <a:t>‹#›</a:t>
            </a:fld>
            <a:endParaRPr lang="en-GB"/>
          </a:p>
        </p:txBody>
      </p:sp>
    </p:spTree>
    <p:extLst>
      <p:ext uri="{BB962C8B-B14F-4D97-AF65-F5344CB8AC3E}">
        <p14:creationId xmlns:p14="http://schemas.microsoft.com/office/powerpoint/2010/main" val="10572824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81778" y="640080"/>
            <a:ext cx="4128849" cy="2240280"/>
          </a:xfrm>
        </p:spPr>
        <p:txBody>
          <a:bodyPr anchor="b"/>
          <a:lstStyle>
            <a:lvl1pPr>
              <a:defRPr sz="4480"/>
            </a:lvl1pPr>
          </a:lstStyle>
          <a:p>
            <a:r>
              <a:rPr lang="en-US" smtClean="0"/>
              <a:t>Click to edit Master title style</a:t>
            </a:r>
            <a:endParaRPr lang="en-US" dirty="0"/>
          </a:p>
        </p:txBody>
      </p:sp>
      <p:sp>
        <p:nvSpPr>
          <p:cNvPr id="3" name="Content Placeholder 2"/>
          <p:cNvSpPr>
            <a:spLocks noGrp="1"/>
          </p:cNvSpPr>
          <p:nvPr>
            <p:ph idx="1"/>
          </p:nvPr>
        </p:nvSpPr>
        <p:spPr>
          <a:xfrm>
            <a:off x="5442347" y="1382397"/>
            <a:ext cx="6480810" cy="6823075"/>
          </a:xfrm>
        </p:spPr>
        <p:txBody>
          <a:bodyPr/>
          <a:lstStyle>
            <a:lvl1pPr>
              <a:defRPr sz="4480"/>
            </a:lvl1pPr>
            <a:lvl2pPr>
              <a:defRPr sz="3920"/>
            </a:lvl2pPr>
            <a:lvl3pPr>
              <a:defRPr sz="3360"/>
            </a:lvl3pPr>
            <a:lvl4pPr>
              <a:defRPr sz="2800"/>
            </a:lvl4pPr>
            <a:lvl5pPr>
              <a:defRPr sz="2800"/>
            </a:lvl5pPr>
            <a:lvl6pPr>
              <a:defRPr sz="2800"/>
            </a:lvl6pPr>
            <a:lvl7pPr>
              <a:defRPr sz="2800"/>
            </a:lvl7pPr>
            <a:lvl8pPr>
              <a:defRPr sz="2800"/>
            </a:lvl8pPr>
            <a:lvl9pPr>
              <a:defRPr sz="28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881778" y="2880360"/>
            <a:ext cx="4128849" cy="5336223"/>
          </a:xfrm>
        </p:spPr>
        <p:txBody>
          <a:bodyPr/>
          <a:lstStyle>
            <a:lvl1pPr marL="0" indent="0">
              <a:buNone/>
              <a:defRPr sz="2240"/>
            </a:lvl1pPr>
            <a:lvl2pPr marL="640080" indent="0">
              <a:buNone/>
              <a:defRPr sz="1960"/>
            </a:lvl2pPr>
            <a:lvl3pPr marL="1280160" indent="0">
              <a:buNone/>
              <a:defRPr sz="1680"/>
            </a:lvl3pPr>
            <a:lvl4pPr marL="1920240" indent="0">
              <a:buNone/>
              <a:defRPr sz="1400"/>
            </a:lvl4pPr>
            <a:lvl5pPr marL="2560320" indent="0">
              <a:buNone/>
              <a:defRPr sz="1400"/>
            </a:lvl5pPr>
            <a:lvl6pPr marL="3200400" indent="0">
              <a:buNone/>
              <a:defRPr sz="1400"/>
            </a:lvl6pPr>
            <a:lvl7pPr marL="3840480" indent="0">
              <a:buNone/>
              <a:defRPr sz="1400"/>
            </a:lvl7pPr>
            <a:lvl8pPr marL="4480560" indent="0">
              <a:buNone/>
              <a:defRPr sz="1400"/>
            </a:lvl8pPr>
            <a:lvl9pPr marL="5120640" indent="0">
              <a:buNone/>
              <a:defRPr sz="1400"/>
            </a:lvl9pPr>
          </a:lstStyle>
          <a:p>
            <a:pPr lvl="0"/>
            <a:r>
              <a:rPr lang="en-US" smtClean="0"/>
              <a:t>Edit Master text styles</a:t>
            </a:r>
          </a:p>
        </p:txBody>
      </p:sp>
      <p:sp>
        <p:nvSpPr>
          <p:cNvPr id="5" name="Date Placeholder 4"/>
          <p:cNvSpPr>
            <a:spLocks noGrp="1"/>
          </p:cNvSpPr>
          <p:nvPr>
            <p:ph type="dt" sz="half" idx="10"/>
          </p:nvPr>
        </p:nvSpPr>
        <p:spPr/>
        <p:txBody>
          <a:bodyPr/>
          <a:lstStyle/>
          <a:p>
            <a:fld id="{E46E029F-893F-40E1-9988-F9D358D19D23}" type="datetimeFigureOut">
              <a:rPr lang="en-GB" smtClean="0"/>
              <a:t>07/11/2023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1FC316D-083D-46E9-B142-1A73F5545C71}" type="slidenum">
              <a:rPr lang="en-GB" smtClean="0"/>
              <a:t>‹#›</a:t>
            </a:fld>
            <a:endParaRPr lang="en-GB"/>
          </a:p>
        </p:txBody>
      </p:sp>
    </p:spTree>
    <p:extLst>
      <p:ext uri="{BB962C8B-B14F-4D97-AF65-F5344CB8AC3E}">
        <p14:creationId xmlns:p14="http://schemas.microsoft.com/office/powerpoint/2010/main" val="193759297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81778" y="640080"/>
            <a:ext cx="4128849" cy="2240280"/>
          </a:xfrm>
        </p:spPr>
        <p:txBody>
          <a:bodyPr anchor="b"/>
          <a:lstStyle>
            <a:lvl1pPr>
              <a:defRPr sz="448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5442347" y="1382397"/>
            <a:ext cx="6480810" cy="6823075"/>
          </a:xfrm>
        </p:spPr>
        <p:txBody>
          <a:bodyPr anchor="t"/>
          <a:lstStyle>
            <a:lvl1pPr marL="0" indent="0">
              <a:buNone/>
              <a:defRPr sz="4480"/>
            </a:lvl1pPr>
            <a:lvl2pPr marL="640080" indent="0">
              <a:buNone/>
              <a:defRPr sz="3920"/>
            </a:lvl2pPr>
            <a:lvl3pPr marL="1280160" indent="0">
              <a:buNone/>
              <a:defRPr sz="3360"/>
            </a:lvl3pPr>
            <a:lvl4pPr marL="1920240" indent="0">
              <a:buNone/>
              <a:defRPr sz="2800"/>
            </a:lvl4pPr>
            <a:lvl5pPr marL="2560320" indent="0">
              <a:buNone/>
              <a:defRPr sz="2800"/>
            </a:lvl5pPr>
            <a:lvl6pPr marL="3200400" indent="0">
              <a:buNone/>
              <a:defRPr sz="2800"/>
            </a:lvl6pPr>
            <a:lvl7pPr marL="3840480" indent="0">
              <a:buNone/>
              <a:defRPr sz="2800"/>
            </a:lvl7pPr>
            <a:lvl8pPr marL="4480560" indent="0">
              <a:buNone/>
              <a:defRPr sz="2800"/>
            </a:lvl8pPr>
            <a:lvl9pPr marL="5120640" indent="0">
              <a:buNone/>
              <a:defRPr sz="2800"/>
            </a:lvl9pPr>
          </a:lstStyle>
          <a:p>
            <a:r>
              <a:rPr lang="en-US" smtClean="0"/>
              <a:t>Click icon to add picture</a:t>
            </a:r>
            <a:endParaRPr lang="en-US" dirty="0"/>
          </a:p>
        </p:txBody>
      </p:sp>
      <p:sp>
        <p:nvSpPr>
          <p:cNvPr id="4" name="Text Placeholder 3"/>
          <p:cNvSpPr>
            <a:spLocks noGrp="1"/>
          </p:cNvSpPr>
          <p:nvPr>
            <p:ph type="body" sz="half" idx="2"/>
          </p:nvPr>
        </p:nvSpPr>
        <p:spPr>
          <a:xfrm>
            <a:off x="881778" y="2880360"/>
            <a:ext cx="4128849" cy="5336223"/>
          </a:xfrm>
        </p:spPr>
        <p:txBody>
          <a:bodyPr/>
          <a:lstStyle>
            <a:lvl1pPr marL="0" indent="0">
              <a:buNone/>
              <a:defRPr sz="2240"/>
            </a:lvl1pPr>
            <a:lvl2pPr marL="640080" indent="0">
              <a:buNone/>
              <a:defRPr sz="1960"/>
            </a:lvl2pPr>
            <a:lvl3pPr marL="1280160" indent="0">
              <a:buNone/>
              <a:defRPr sz="1680"/>
            </a:lvl3pPr>
            <a:lvl4pPr marL="1920240" indent="0">
              <a:buNone/>
              <a:defRPr sz="1400"/>
            </a:lvl4pPr>
            <a:lvl5pPr marL="2560320" indent="0">
              <a:buNone/>
              <a:defRPr sz="1400"/>
            </a:lvl5pPr>
            <a:lvl6pPr marL="3200400" indent="0">
              <a:buNone/>
              <a:defRPr sz="1400"/>
            </a:lvl6pPr>
            <a:lvl7pPr marL="3840480" indent="0">
              <a:buNone/>
              <a:defRPr sz="1400"/>
            </a:lvl7pPr>
            <a:lvl8pPr marL="4480560" indent="0">
              <a:buNone/>
              <a:defRPr sz="1400"/>
            </a:lvl8pPr>
            <a:lvl9pPr marL="5120640" indent="0">
              <a:buNone/>
              <a:defRPr sz="1400"/>
            </a:lvl9pPr>
          </a:lstStyle>
          <a:p>
            <a:pPr lvl="0"/>
            <a:r>
              <a:rPr lang="en-US" smtClean="0"/>
              <a:t>Edit Master text styles</a:t>
            </a:r>
          </a:p>
        </p:txBody>
      </p:sp>
      <p:sp>
        <p:nvSpPr>
          <p:cNvPr id="5" name="Date Placeholder 4"/>
          <p:cNvSpPr>
            <a:spLocks noGrp="1"/>
          </p:cNvSpPr>
          <p:nvPr>
            <p:ph type="dt" sz="half" idx="10"/>
          </p:nvPr>
        </p:nvSpPr>
        <p:spPr/>
        <p:txBody>
          <a:bodyPr/>
          <a:lstStyle/>
          <a:p>
            <a:fld id="{E46E029F-893F-40E1-9988-F9D358D19D23}" type="datetimeFigureOut">
              <a:rPr lang="en-GB" smtClean="0"/>
              <a:t>07/11/2023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1FC316D-083D-46E9-B142-1A73F5545C71}" type="slidenum">
              <a:rPr lang="en-GB" smtClean="0"/>
              <a:t>‹#›</a:t>
            </a:fld>
            <a:endParaRPr lang="en-GB"/>
          </a:p>
        </p:txBody>
      </p:sp>
    </p:spTree>
    <p:extLst>
      <p:ext uri="{BB962C8B-B14F-4D97-AF65-F5344CB8AC3E}">
        <p14:creationId xmlns:p14="http://schemas.microsoft.com/office/powerpoint/2010/main" val="418795340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80110" y="511177"/>
            <a:ext cx="11041380" cy="1855788"/>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880110" y="2555875"/>
            <a:ext cx="11041380" cy="6091873"/>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880110" y="8898892"/>
            <a:ext cx="2880360" cy="511175"/>
          </a:xfrm>
          <a:prstGeom prst="rect">
            <a:avLst/>
          </a:prstGeom>
        </p:spPr>
        <p:txBody>
          <a:bodyPr vert="horz" lIns="91440" tIns="45720" rIns="91440" bIns="45720" rtlCol="0" anchor="ctr"/>
          <a:lstStyle>
            <a:lvl1pPr algn="l">
              <a:defRPr sz="1680">
                <a:solidFill>
                  <a:schemeClr val="tx1">
                    <a:tint val="75000"/>
                  </a:schemeClr>
                </a:solidFill>
              </a:defRPr>
            </a:lvl1pPr>
          </a:lstStyle>
          <a:p>
            <a:fld id="{E46E029F-893F-40E1-9988-F9D358D19D23}" type="datetimeFigureOut">
              <a:rPr lang="en-GB" smtClean="0"/>
              <a:t>07/11/2023</a:t>
            </a:fld>
            <a:endParaRPr lang="en-GB"/>
          </a:p>
        </p:txBody>
      </p:sp>
      <p:sp>
        <p:nvSpPr>
          <p:cNvPr id="5" name="Footer Placeholder 4"/>
          <p:cNvSpPr>
            <a:spLocks noGrp="1"/>
          </p:cNvSpPr>
          <p:nvPr>
            <p:ph type="ftr" sz="quarter" idx="3"/>
          </p:nvPr>
        </p:nvSpPr>
        <p:spPr>
          <a:xfrm>
            <a:off x="4240530" y="8898892"/>
            <a:ext cx="4320540" cy="511175"/>
          </a:xfrm>
          <a:prstGeom prst="rect">
            <a:avLst/>
          </a:prstGeom>
        </p:spPr>
        <p:txBody>
          <a:bodyPr vert="horz" lIns="91440" tIns="45720" rIns="91440" bIns="45720" rtlCol="0" anchor="ctr"/>
          <a:lstStyle>
            <a:lvl1pPr algn="ctr">
              <a:defRPr sz="168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9041130" y="8898892"/>
            <a:ext cx="2880360" cy="511175"/>
          </a:xfrm>
          <a:prstGeom prst="rect">
            <a:avLst/>
          </a:prstGeom>
        </p:spPr>
        <p:txBody>
          <a:bodyPr vert="horz" lIns="91440" tIns="45720" rIns="91440" bIns="45720" rtlCol="0" anchor="ctr"/>
          <a:lstStyle>
            <a:lvl1pPr algn="r">
              <a:defRPr sz="1680">
                <a:solidFill>
                  <a:schemeClr val="tx1">
                    <a:tint val="75000"/>
                  </a:schemeClr>
                </a:solidFill>
              </a:defRPr>
            </a:lvl1pPr>
          </a:lstStyle>
          <a:p>
            <a:fld id="{61FC316D-083D-46E9-B142-1A73F5545C71}" type="slidenum">
              <a:rPr lang="en-GB" smtClean="0"/>
              <a:t>‹#›</a:t>
            </a:fld>
            <a:endParaRPr lang="en-GB"/>
          </a:p>
        </p:txBody>
      </p:sp>
    </p:spTree>
    <p:extLst>
      <p:ext uri="{BB962C8B-B14F-4D97-AF65-F5344CB8AC3E}">
        <p14:creationId xmlns:p14="http://schemas.microsoft.com/office/powerpoint/2010/main" val="231470637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1280160" rtl="0" eaLnBrk="1" latinLnBrk="0" hangingPunct="1">
        <a:lnSpc>
          <a:spcPct val="90000"/>
        </a:lnSpc>
        <a:spcBef>
          <a:spcPct val="0"/>
        </a:spcBef>
        <a:buNone/>
        <a:defRPr sz="6160" kern="1200">
          <a:solidFill>
            <a:schemeClr val="tx1"/>
          </a:solidFill>
          <a:latin typeface="+mj-lt"/>
          <a:ea typeface="+mj-ea"/>
          <a:cs typeface="+mj-cs"/>
        </a:defRPr>
      </a:lvl1pPr>
    </p:titleStyle>
    <p:bodyStyle>
      <a:lvl1pPr marL="320040" indent="-320040" algn="l" defTabSz="1280160" rtl="0" eaLnBrk="1" latinLnBrk="0" hangingPunct="1">
        <a:lnSpc>
          <a:spcPct val="90000"/>
        </a:lnSpc>
        <a:spcBef>
          <a:spcPts val="1400"/>
        </a:spcBef>
        <a:buFont typeface="Arial" panose="020B0604020202020204" pitchFamily="34" charset="0"/>
        <a:buChar char="•"/>
        <a:defRPr sz="3920" kern="1200">
          <a:solidFill>
            <a:schemeClr val="tx1"/>
          </a:solidFill>
          <a:latin typeface="+mn-lt"/>
          <a:ea typeface="+mn-ea"/>
          <a:cs typeface="+mn-cs"/>
        </a:defRPr>
      </a:lvl1pPr>
      <a:lvl2pPr marL="960120" indent="-320040" algn="l" defTabSz="1280160" rtl="0" eaLnBrk="1" latinLnBrk="0" hangingPunct="1">
        <a:lnSpc>
          <a:spcPct val="90000"/>
        </a:lnSpc>
        <a:spcBef>
          <a:spcPts val="700"/>
        </a:spcBef>
        <a:buFont typeface="Arial" panose="020B0604020202020204" pitchFamily="34" charset="0"/>
        <a:buChar char="•"/>
        <a:defRPr sz="3360" kern="1200">
          <a:solidFill>
            <a:schemeClr val="tx1"/>
          </a:solidFill>
          <a:latin typeface="+mn-lt"/>
          <a:ea typeface="+mn-ea"/>
          <a:cs typeface="+mn-cs"/>
        </a:defRPr>
      </a:lvl2pPr>
      <a:lvl3pPr marL="1600200" indent="-320040" algn="l" defTabSz="1280160" rtl="0" eaLnBrk="1" latinLnBrk="0" hangingPunct="1">
        <a:lnSpc>
          <a:spcPct val="90000"/>
        </a:lnSpc>
        <a:spcBef>
          <a:spcPts val="700"/>
        </a:spcBef>
        <a:buFont typeface="Arial" panose="020B0604020202020204" pitchFamily="34" charset="0"/>
        <a:buChar char="•"/>
        <a:defRPr sz="2800" kern="1200">
          <a:solidFill>
            <a:schemeClr val="tx1"/>
          </a:solidFill>
          <a:latin typeface="+mn-lt"/>
          <a:ea typeface="+mn-ea"/>
          <a:cs typeface="+mn-cs"/>
        </a:defRPr>
      </a:lvl3pPr>
      <a:lvl4pPr marL="2240280" indent="-320040" algn="l" defTabSz="1280160" rtl="0" eaLnBrk="1" latinLnBrk="0" hangingPunct="1">
        <a:lnSpc>
          <a:spcPct val="90000"/>
        </a:lnSpc>
        <a:spcBef>
          <a:spcPts val="700"/>
        </a:spcBef>
        <a:buFont typeface="Arial" panose="020B0604020202020204" pitchFamily="34" charset="0"/>
        <a:buChar char="•"/>
        <a:defRPr sz="2520" kern="1200">
          <a:solidFill>
            <a:schemeClr val="tx1"/>
          </a:solidFill>
          <a:latin typeface="+mn-lt"/>
          <a:ea typeface="+mn-ea"/>
          <a:cs typeface="+mn-cs"/>
        </a:defRPr>
      </a:lvl4pPr>
      <a:lvl5pPr marL="2880360" indent="-320040" algn="l" defTabSz="1280160" rtl="0" eaLnBrk="1" latinLnBrk="0" hangingPunct="1">
        <a:lnSpc>
          <a:spcPct val="90000"/>
        </a:lnSpc>
        <a:spcBef>
          <a:spcPts val="700"/>
        </a:spcBef>
        <a:buFont typeface="Arial" panose="020B0604020202020204" pitchFamily="34" charset="0"/>
        <a:buChar char="•"/>
        <a:defRPr sz="2520" kern="1200">
          <a:solidFill>
            <a:schemeClr val="tx1"/>
          </a:solidFill>
          <a:latin typeface="+mn-lt"/>
          <a:ea typeface="+mn-ea"/>
          <a:cs typeface="+mn-cs"/>
        </a:defRPr>
      </a:lvl5pPr>
      <a:lvl6pPr marL="3520440" indent="-320040" algn="l" defTabSz="1280160" rtl="0" eaLnBrk="1" latinLnBrk="0" hangingPunct="1">
        <a:lnSpc>
          <a:spcPct val="90000"/>
        </a:lnSpc>
        <a:spcBef>
          <a:spcPts val="700"/>
        </a:spcBef>
        <a:buFont typeface="Arial" panose="020B0604020202020204" pitchFamily="34" charset="0"/>
        <a:buChar char="•"/>
        <a:defRPr sz="2520" kern="1200">
          <a:solidFill>
            <a:schemeClr val="tx1"/>
          </a:solidFill>
          <a:latin typeface="+mn-lt"/>
          <a:ea typeface="+mn-ea"/>
          <a:cs typeface="+mn-cs"/>
        </a:defRPr>
      </a:lvl6pPr>
      <a:lvl7pPr marL="4160520" indent="-320040" algn="l" defTabSz="1280160" rtl="0" eaLnBrk="1" latinLnBrk="0" hangingPunct="1">
        <a:lnSpc>
          <a:spcPct val="90000"/>
        </a:lnSpc>
        <a:spcBef>
          <a:spcPts val="700"/>
        </a:spcBef>
        <a:buFont typeface="Arial" panose="020B0604020202020204" pitchFamily="34" charset="0"/>
        <a:buChar char="•"/>
        <a:defRPr sz="2520" kern="1200">
          <a:solidFill>
            <a:schemeClr val="tx1"/>
          </a:solidFill>
          <a:latin typeface="+mn-lt"/>
          <a:ea typeface="+mn-ea"/>
          <a:cs typeface="+mn-cs"/>
        </a:defRPr>
      </a:lvl7pPr>
      <a:lvl8pPr marL="4800600" indent="-320040" algn="l" defTabSz="1280160" rtl="0" eaLnBrk="1" latinLnBrk="0" hangingPunct="1">
        <a:lnSpc>
          <a:spcPct val="90000"/>
        </a:lnSpc>
        <a:spcBef>
          <a:spcPts val="700"/>
        </a:spcBef>
        <a:buFont typeface="Arial" panose="020B0604020202020204" pitchFamily="34" charset="0"/>
        <a:buChar char="•"/>
        <a:defRPr sz="2520" kern="1200">
          <a:solidFill>
            <a:schemeClr val="tx1"/>
          </a:solidFill>
          <a:latin typeface="+mn-lt"/>
          <a:ea typeface="+mn-ea"/>
          <a:cs typeface="+mn-cs"/>
        </a:defRPr>
      </a:lvl8pPr>
      <a:lvl9pPr marL="5440680" indent="-320040" algn="l" defTabSz="1280160" rtl="0" eaLnBrk="1" latinLnBrk="0" hangingPunct="1">
        <a:lnSpc>
          <a:spcPct val="90000"/>
        </a:lnSpc>
        <a:spcBef>
          <a:spcPts val="700"/>
        </a:spcBef>
        <a:buFont typeface="Arial" panose="020B0604020202020204" pitchFamily="34" charset="0"/>
        <a:buChar char="•"/>
        <a:defRPr sz="2520" kern="1200">
          <a:solidFill>
            <a:schemeClr val="tx1"/>
          </a:solidFill>
          <a:latin typeface="+mn-lt"/>
          <a:ea typeface="+mn-ea"/>
          <a:cs typeface="+mn-cs"/>
        </a:defRPr>
      </a:lvl9pPr>
    </p:bodyStyle>
    <p:otherStyle>
      <a:defPPr>
        <a:defRPr lang="en-US"/>
      </a:defPPr>
      <a:lvl1pPr marL="0" algn="l" defTabSz="1280160" rtl="0" eaLnBrk="1" latinLnBrk="0" hangingPunct="1">
        <a:defRPr sz="2520" kern="1200">
          <a:solidFill>
            <a:schemeClr val="tx1"/>
          </a:solidFill>
          <a:latin typeface="+mn-lt"/>
          <a:ea typeface="+mn-ea"/>
          <a:cs typeface="+mn-cs"/>
        </a:defRPr>
      </a:lvl1pPr>
      <a:lvl2pPr marL="640080" algn="l" defTabSz="1280160" rtl="0" eaLnBrk="1" latinLnBrk="0" hangingPunct="1">
        <a:defRPr sz="2520" kern="1200">
          <a:solidFill>
            <a:schemeClr val="tx1"/>
          </a:solidFill>
          <a:latin typeface="+mn-lt"/>
          <a:ea typeface="+mn-ea"/>
          <a:cs typeface="+mn-cs"/>
        </a:defRPr>
      </a:lvl2pPr>
      <a:lvl3pPr marL="1280160" algn="l" defTabSz="1280160" rtl="0" eaLnBrk="1" latinLnBrk="0" hangingPunct="1">
        <a:defRPr sz="2520" kern="1200">
          <a:solidFill>
            <a:schemeClr val="tx1"/>
          </a:solidFill>
          <a:latin typeface="+mn-lt"/>
          <a:ea typeface="+mn-ea"/>
          <a:cs typeface="+mn-cs"/>
        </a:defRPr>
      </a:lvl3pPr>
      <a:lvl4pPr marL="1920240" algn="l" defTabSz="1280160" rtl="0" eaLnBrk="1" latinLnBrk="0" hangingPunct="1">
        <a:defRPr sz="2520" kern="1200">
          <a:solidFill>
            <a:schemeClr val="tx1"/>
          </a:solidFill>
          <a:latin typeface="+mn-lt"/>
          <a:ea typeface="+mn-ea"/>
          <a:cs typeface="+mn-cs"/>
        </a:defRPr>
      </a:lvl4pPr>
      <a:lvl5pPr marL="2560320" algn="l" defTabSz="1280160" rtl="0" eaLnBrk="1" latinLnBrk="0" hangingPunct="1">
        <a:defRPr sz="2520" kern="1200">
          <a:solidFill>
            <a:schemeClr val="tx1"/>
          </a:solidFill>
          <a:latin typeface="+mn-lt"/>
          <a:ea typeface="+mn-ea"/>
          <a:cs typeface="+mn-cs"/>
        </a:defRPr>
      </a:lvl5pPr>
      <a:lvl6pPr marL="3200400" algn="l" defTabSz="1280160" rtl="0" eaLnBrk="1" latinLnBrk="0" hangingPunct="1">
        <a:defRPr sz="2520" kern="1200">
          <a:solidFill>
            <a:schemeClr val="tx1"/>
          </a:solidFill>
          <a:latin typeface="+mn-lt"/>
          <a:ea typeface="+mn-ea"/>
          <a:cs typeface="+mn-cs"/>
        </a:defRPr>
      </a:lvl6pPr>
      <a:lvl7pPr marL="3840480" algn="l" defTabSz="1280160" rtl="0" eaLnBrk="1" latinLnBrk="0" hangingPunct="1">
        <a:defRPr sz="2520" kern="1200">
          <a:solidFill>
            <a:schemeClr val="tx1"/>
          </a:solidFill>
          <a:latin typeface="+mn-lt"/>
          <a:ea typeface="+mn-ea"/>
          <a:cs typeface="+mn-cs"/>
        </a:defRPr>
      </a:lvl7pPr>
      <a:lvl8pPr marL="4480560" algn="l" defTabSz="1280160" rtl="0" eaLnBrk="1" latinLnBrk="0" hangingPunct="1">
        <a:defRPr sz="2520" kern="1200">
          <a:solidFill>
            <a:schemeClr val="tx1"/>
          </a:solidFill>
          <a:latin typeface="+mn-lt"/>
          <a:ea typeface="+mn-ea"/>
          <a:cs typeface="+mn-cs"/>
        </a:defRPr>
      </a:lvl8pPr>
      <a:lvl9pPr marL="5120640" algn="l" defTabSz="1280160" rtl="0" eaLnBrk="1" latinLnBrk="0" hangingPunct="1">
        <a:defRPr sz="252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Picture 12"/>
          <p:cNvPicPr>
            <a:picLocks noChangeAspect="1"/>
          </p:cNvPicPr>
          <p:nvPr/>
        </p:nvPicPr>
        <p:blipFill>
          <a:blip r:embed="rId2"/>
          <a:stretch>
            <a:fillRect/>
          </a:stretch>
        </p:blipFill>
        <p:spPr>
          <a:xfrm>
            <a:off x="11348917" y="39697"/>
            <a:ext cx="951058" cy="951058"/>
          </a:xfrm>
          <a:prstGeom prst="rect">
            <a:avLst/>
          </a:prstGeom>
        </p:spPr>
      </p:pic>
      <p:sp>
        <p:nvSpPr>
          <p:cNvPr id="4" name="TextBox 3"/>
          <p:cNvSpPr txBox="1"/>
          <p:nvPr/>
        </p:nvSpPr>
        <p:spPr>
          <a:xfrm>
            <a:off x="125507" y="0"/>
            <a:ext cx="1882588" cy="369332"/>
          </a:xfrm>
          <a:prstGeom prst="rect">
            <a:avLst/>
          </a:prstGeom>
          <a:solidFill>
            <a:schemeClr val="tx2">
              <a:lumMod val="20000"/>
              <a:lumOff val="80000"/>
            </a:schemeClr>
          </a:solidFill>
        </p:spPr>
        <p:txBody>
          <a:bodyPr wrap="square" rtlCol="0">
            <a:spAutoFit/>
          </a:bodyPr>
          <a:lstStyle/>
          <a:p>
            <a:r>
              <a:rPr lang="en-GB" dirty="0" smtClean="0"/>
              <a:t>A Christmas Carol</a:t>
            </a:r>
            <a:endParaRPr lang="en-GB" dirty="0"/>
          </a:p>
        </p:txBody>
      </p:sp>
      <p:sp>
        <p:nvSpPr>
          <p:cNvPr id="5" name="TextBox 4"/>
          <p:cNvSpPr txBox="1"/>
          <p:nvPr/>
        </p:nvSpPr>
        <p:spPr>
          <a:xfrm>
            <a:off x="0" y="519953"/>
            <a:ext cx="4679576" cy="8402300"/>
          </a:xfrm>
          <a:prstGeom prst="rect">
            <a:avLst/>
          </a:prstGeom>
          <a:noFill/>
          <a:ln w="38100">
            <a:solidFill>
              <a:schemeClr val="bg2">
                <a:lumMod val="75000"/>
              </a:schemeClr>
            </a:solidFill>
          </a:ln>
        </p:spPr>
        <p:txBody>
          <a:bodyPr wrap="square" rtlCol="0">
            <a:spAutoFit/>
          </a:bodyPr>
          <a:lstStyle/>
          <a:p>
            <a:pPr algn="ctr"/>
            <a:r>
              <a:rPr lang="en-GB" b="1" u="sng" dirty="0" smtClean="0"/>
              <a:t>Context: </a:t>
            </a:r>
          </a:p>
          <a:p>
            <a:pPr marL="285750" indent="-285750">
              <a:buFont typeface="Arial" panose="020B0604020202020204" pitchFamily="34" charset="0"/>
              <a:buChar char="•"/>
            </a:pPr>
            <a:r>
              <a:rPr lang="en-GB" dirty="0" smtClean="0"/>
              <a:t>Poverty – The 1834 Poor Law Amendment reduced the amount of help available to the poor, forcing them to seek help at the workhouse if they couldn’t support themselves. Dickens early life gave him first-hand experience of poverty. He wanted to bring the problem of child poverty to the attention of a wider public.</a:t>
            </a:r>
          </a:p>
          <a:p>
            <a:pPr marL="285750" indent="-285750">
              <a:buFont typeface="Arial" panose="020B0604020202020204" pitchFamily="34" charset="0"/>
              <a:buChar char="•"/>
            </a:pPr>
            <a:r>
              <a:rPr lang="en-GB" dirty="0" smtClean="0"/>
              <a:t>Ghosts and the Supernatural – Despite many technological advances due to interests in Science and medicine, Victorians were also fascinated by the supernatural. Ghost stories and contacting the dead via séances were popular.</a:t>
            </a:r>
          </a:p>
          <a:p>
            <a:pPr marL="285750" indent="-285750">
              <a:buFont typeface="Arial" panose="020B0604020202020204" pitchFamily="34" charset="0"/>
              <a:buChar char="•"/>
            </a:pPr>
            <a:r>
              <a:rPr lang="en-GB" dirty="0" smtClean="0"/>
              <a:t>Christmas – Queen Victoria’s German husband, Albert helped introduce European traditions like a decorated tree. It was during this time that workers started to be granted two days holiday to celebrate Christmas. Many people ate goose as it was a cheaper option/ Father Christmas dressed in green (to symbolise the returning Spring) was familiar at this time. </a:t>
            </a:r>
          </a:p>
          <a:p>
            <a:pPr marL="285750" indent="-285750">
              <a:buFont typeface="Arial" panose="020B0604020202020204" pitchFamily="34" charset="0"/>
              <a:buChar char="•"/>
            </a:pPr>
            <a:r>
              <a:rPr lang="en-GB" dirty="0" smtClean="0"/>
              <a:t>Thomas Malthus – Malthus thought we would never have a truly perfect society because every time we came close to providing a great standard of life for everyone, the population grew and the process had to start again. </a:t>
            </a:r>
            <a:endParaRPr lang="en-GB" dirty="0"/>
          </a:p>
        </p:txBody>
      </p:sp>
      <p:sp>
        <p:nvSpPr>
          <p:cNvPr id="6" name="TextBox 5"/>
          <p:cNvSpPr txBox="1"/>
          <p:nvPr/>
        </p:nvSpPr>
        <p:spPr>
          <a:xfrm>
            <a:off x="4679576" y="0"/>
            <a:ext cx="2169459" cy="5355312"/>
          </a:xfrm>
          <a:prstGeom prst="rect">
            <a:avLst/>
          </a:prstGeom>
          <a:noFill/>
          <a:ln w="38100">
            <a:solidFill>
              <a:schemeClr val="bg2">
                <a:lumMod val="75000"/>
              </a:schemeClr>
            </a:solidFill>
          </a:ln>
        </p:spPr>
        <p:txBody>
          <a:bodyPr wrap="square" rtlCol="0">
            <a:spAutoFit/>
          </a:bodyPr>
          <a:lstStyle/>
          <a:p>
            <a:pPr algn="ctr"/>
            <a:r>
              <a:rPr lang="en-GB" b="1" u="sng" dirty="0" smtClean="0"/>
              <a:t>Key Vocabulary </a:t>
            </a:r>
          </a:p>
          <a:p>
            <a:r>
              <a:rPr lang="en-GB" dirty="0" smtClean="0"/>
              <a:t>Physiognomy </a:t>
            </a:r>
          </a:p>
          <a:p>
            <a:r>
              <a:rPr lang="en-GB" dirty="0" smtClean="0"/>
              <a:t>Misanthropic </a:t>
            </a:r>
          </a:p>
          <a:p>
            <a:r>
              <a:rPr lang="en-GB" dirty="0" smtClean="0"/>
              <a:t>Malthusian theory </a:t>
            </a:r>
          </a:p>
          <a:p>
            <a:r>
              <a:rPr lang="en-GB" dirty="0" smtClean="0"/>
              <a:t>Ignorance </a:t>
            </a:r>
          </a:p>
          <a:p>
            <a:r>
              <a:rPr lang="en-GB" dirty="0" smtClean="0"/>
              <a:t>Redemption </a:t>
            </a:r>
          </a:p>
          <a:p>
            <a:r>
              <a:rPr lang="en-GB" dirty="0" smtClean="0"/>
              <a:t>Foil </a:t>
            </a:r>
          </a:p>
          <a:p>
            <a:r>
              <a:rPr lang="en-GB" dirty="0" smtClean="0"/>
              <a:t>Injustice </a:t>
            </a:r>
          </a:p>
          <a:p>
            <a:r>
              <a:rPr lang="en-GB" dirty="0" smtClean="0"/>
              <a:t>Allegory </a:t>
            </a:r>
          </a:p>
          <a:p>
            <a:r>
              <a:rPr lang="en-GB" dirty="0" smtClean="0"/>
              <a:t>Stave </a:t>
            </a:r>
          </a:p>
          <a:p>
            <a:r>
              <a:rPr lang="en-GB" dirty="0" smtClean="0"/>
              <a:t>Novella </a:t>
            </a:r>
          </a:p>
          <a:p>
            <a:r>
              <a:rPr lang="en-GB" dirty="0" smtClean="0"/>
              <a:t>Allusion </a:t>
            </a:r>
          </a:p>
          <a:p>
            <a:r>
              <a:rPr lang="en-GB" dirty="0" smtClean="0"/>
              <a:t>Religion </a:t>
            </a:r>
          </a:p>
          <a:p>
            <a:r>
              <a:rPr lang="en-GB" dirty="0" smtClean="0"/>
              <a:t>Surplus </a:t>
            </a:r>
          </a:p>
          <a:p>
            <a:r>
              <a:rPr lang="en-GB" dirty="0" smtClean="0"/>
              <a:t>Solitary </a:t>
            </a:r>
          </a:p>
          <a:p>
            <a:r>
              <a:rPr lang="en-GB" dirty="0" smtClean="0"/>
              <a:t>Empathy </a:t>
            </a:r>
          </a:p>
          <a:p>
            <a:r>
              <a:rPr lang="en-GB" dirty="0" smtClean="0"/>
              <a:t>Avarice </a:t>
            </a:r>
          </a:p>
          <a:p>
            <a:r>
              <a:rPr lang="en-GB" dirty="0" smtClean="0"/>
              <a:t>Benevolent </a:t>
            </a:r>
          </a:p>
          <a:p>
            <a:r>
              <a:rPr lang="en-GB" dirty="0" smtClean="0"/>
              <a:t>Repentance </a:t>
            </a:r>
          </a:p>
        </p:txBody>
      </p:sp>
      <p:sp>
        <p:nvSpPr>
          <p:cNvPr id="7" name="TextBox 6"/>
          <p:cNvSpPr txBox="1"/>
          <p:nvPr/>
        </p:nvSpPr>
        <p:spPr>
          <a:xfrm>
            <a:off x="6849035" y="0"/>
            <a:ext cx="4141694" cy="4801314"/>
          </a:xfrm>
          <a:prstGeom prst="rect">
            <a:avLst/>
          </a:prstGeom>
          <a:noFill/>
          <a:ln w="38100">
            <a:solidFill>
              <a:schemeClr val="bg2">
                <a:lumMod val="75000"/>
              </a:schemeClr>
            </a:solidFill>
          </a:ln>
        </p:spPr>
        <p:txBody>
          <a:bodyPr wrap="square" rtlCol="0">
            <a:spAutoFit/>
          </a:bodyPr>
          <a:lstStyle/>
          <a:p>
            <a:pPr algn="ctr"/>
            <a:r>
              <a:rPr lang="en-GB" b="1" u="sng" dirty="0" smtClean="0"/>
              <a:t>Symbolism/ Motifs </a:t>
            </a:r>
          </a:p>
          <a:p>
            <a:pPr marL="285750" indent="-285750">
              <a:buFont typeface="Arial" panose="020B0604020202020204" pitchFamily="34" charset="0"/>
              <a:buChar char="•"/>
            </a:pPr>
            <a:r>
              <a:rPr lang="en-GB" dirty="0" smtClean="0"/>
              <a:t>Light and dark </a:t>
            </a:r>
          </a:p>
          <a:p>
            <a:pPr marL="285750" indent="-285750">
              <a:buFont typeface="Arial" panose="020B0604020202020204" pitchFamily="34" charset="0"/>
              <a:buChar char="•"/>
            </a:pPr>
            <a:r>
              <a:rPr lang="en-GB" dirty="0" smtClean="0"/>
              <a:t>Hot and cold </a:t>
            </a:r>
          </a:p>
          <a:p>
            <a:pPr marL="285750" indent="-285750">
              <a:buFont typeface="Arial" panose="020B0604020202020204" pitchFamily="34" charset="0"/>
              <a:buChar char="•"/>
            </a:pPr>
            <a:r>
              <a:rPr lang="en-GB" dirty="0" smtClean="0"/>
              <a:t>Music </a:t>
            </a:r>
          </a:p>
          <a:p>
            <a:pPr marL="285750" indent="-285750">
              <a:buFont typeface="Arial" panose="020B0604020202020204" pitchFamily="34" charset="0"/>
              <a:buChar char="•"/>
            </a:pPr>
            <a:r>
              <a:rPr lang="en-GB" dirty="0" smtClean="0"/>
              <a:t>Marley’s chains </a:t>
            </a:r>
          </a:p>
          <a:p>
            <a:pPr marL="285750" indent="-285750">
              <a:buFont typeface="Arial" panose="020B0604020202020204" pitchFamily="34" charset="0"/>
              <a:buChar char="•"/>
            </a:pPr>
            <a:r>
              <a:rPr lang="en-GB" dirty="0" smtClean="0"/>
              <a:t>Ignorance and want </a:t>
            </a:r>
          </a:p>
          <a:p>
            <a:pPr marL="285750" indent="-285750">
              <a:buFont typeface="Arial" panose="020B0604020202020204" pitchFamily="34" charset="0"/>
              <a:buChar char="•"/>
            </a:pPr>
            <a:r>
              <a:rPr lang="en-GB" dirty="0" smtClean="0"/>
              <a:t>Fog / weather </a:t>
            </a:r>
          </a:p>
          <a:p>
            <a:pPr marL="285750" indent="-285750">
              <a:buFont typeface="Arial" panose="020B0604020202020204" pitchFamily="34" charset="0"/>
              <a:buChar char="•"/>
            </a:pPr>
            <a:r>
              <a:rPr lang="en-GB" dirty="0" smtClean="0"/>
              <a:t>Scrooge’s gravestone </a:t>
            </a:r>
          </a:p>
          <a:p>
            <a:pPr marL="285750" indent="-285750">
              <a:buFont typeface="Arial" panose="020B0604020202020204" pitchFamily="34" charset="0"/>
              <a:buChar char="•"/>
            </a:pPr>
            <a:r>
              <a:rPr lang="en-GB" dirty="0" smtClean="0"/>
              <a:t>Fire </a:t>
            </a:r>
          </a:p>
          <a:p>
            <a:pPr marL="285750" indent="-285750">
              <a:buFont typeface="Arial" panose="020B0604020202020204" pitchFamily="34" charset="0"/>
              <a:buChar char="•"/>
            </a:pPr>
            <a:r>
              <a:rPr lang="en-GB" dirty="0" smtClean="0"/>
              <a:t>Money </a:t>
            </a:r>
          </a:p>
          <a:p>
            <a:pPr marL="285750" indent="-285750">
              <a:buFont typeface="Arial" panose="020B0604020202020204" pitchFamily="34" charset="0"/>
              <a:buChar char="•"/>
            </a:pPr>
            <a:r>
              <a:rPr lang="en-GB" dirty="0" smtClean="0"/>
              <a:t>The Ghost of Christmas Past – symbolic of a candle (light/ warmth/time) </a:t>
            </a:r>
          </a:p>
          <a:p>
            <a:pPr marL="285750" indent="-285750">
              <a:buFont typeface="Arial" panose="020B0604020202020204" pitchFamily="34" charset="0"/>
              <a:buChar char="•"/>
            </a:pPr>
            <a:r>
              <a:rPr lang="en-GB" dirty="0" smtClean="0"/>
              <a:t>Ghost of Christmas Present – Father Christmas – symbol of charity and good will</a:t>
            </a:r>
          </a:p>
          <a:p>
            <a:pPr marL="285750" indent="-285750">
              <a:buFont typeface="Arial" panose="020B0604020202020204" pitchFamily="34" charset="0"/>
              <a:buChar char="•"/>
            </a:pPr>
            <a:r>
              <a:rPr lang="en-GB" dirty="0" smtClean="0"/>
              <a:t> Ghost of Christmas Yet to Come – death/ mystery and also possibility. </a:t>
            </a:r>
          </a:p>
        </p:txBody>
      </p:sp>
      <p:sp>
        <p:nvSpPr>
          <p:cNvPr id="8" name="TextBox 7"/>
          <p:cNvSpPr txBox="1"/>
          <p:nvPr/>
        </p:nvSpPr>
        <p:spPr>
          <a:xfrm>
            <a:off x="4690464" y="4954625"/>
            <a:ext cx="7978589" cy="5447645"/>
          </a:xfrm>
          <a:prstGeom prst="rect">
            <a:avLst/>
          </a:prstGeom>
          <a:noFill/>
        </p:spPr>
        <p:txBody>
          <a:bodyPr wrap="square" rtlCol="0">
            <a:spAutoFit/>
          </a:bodyPr>
          <a:lstStyle/>
          <a:p>
            <a:pPr algn="ctr"/>
            <a:r>
              <a:rPr lang="en-GB" sz="1400" b="1" u="sng" dirty="0" smtClean="0"/>
              <a:t>Key Quotes;</a:t>
            </a:r>
          </a:p>
          <a:p>
            <a:pPr algn="ctr"/>
            <a:r>
              <a:rPr lang="en-GB" sz="1400" b="1" u="sng" dirty="0" smtClean="0"/>
              <a:t>STAVE 1</a:t>
            </a:r>
          </a:p>
          <a:p>
            <a:pPr marL="342900" indent="-342900">
              <a:buAutoNum type="arabicPeriod"/>
            </a:pPr>
            <a:r>
              <a:rPr lang="en-GB" sz="1400" dirty="0" smtClean="0"/>
              <a:t>‘secret and self-contained and as solitary as an oyster’</a:t>
            </a:r>
          </a:p>
          <a:p>
            <a:pPr marL="342900" indent="-342900">
              <a:buAutoNum type="arabicPeriod"/>
            </a:pPr>
            <a:r>
              <a:rPr lang="en-GB" sz="1400" b="1" u="sng" dirty="0" smtClean="0"/>
              <a:t> </a:t>
            </a:r>
            <a:r>
              <a:rPr lang="en-GB" sz="1400" dirty="0" smtClean="0"/>
              <a:t>‘squeezing, wrenching, grasping, scraping, clutching, covetous old sinner’ </a:t>
            </a:r>
          </a:p>
          <a:p>
            <a:pPr marL="342900" indent="-342900">
              <a:buAutoNum type="arabicPeriod"/>
            </a:pPr>
            <a:r>
              <a:rPr lang="en-GB" sz="1400" dirty="0" smtClean="0"/>
              <a:t>‘If they had rather die… they had better do it and decrease the surplus population’ </a:t>
            </a:r>
          </a:p>
          <a:p>
            <a:pPr marL="342900" indent="-342900">
              <a:buAutoNum type="arabicPeriod"/>
            </a:pPr>
            <a:r>
              <a:rPr lang="en-GB" sz="1400" dirty="0" smtClean="0"/>
              <a:t>‘Mankind was my business’ </a:t>
            </a:r>
          </a:p>
          <a:p>
            <a:pPr marL="342900" indent="-342900">
              <a:buAutoNum type="arabicPeriod"/>
            </a:pPr>
            <a:r>
              <a:rPr lang="en-GB" sz="1400" dirty="0" smtClean="0"/>
              <a:t>‘I wear the chains I forged in life’ </a:t>
            </a:r>
          </a:p>
          <a:p>
            <a:pPr algn="ctr"/>
            <a:r>
              <a:rPr lang="en-GB" sz="1400" b="1" u="sng" dirty="0" smtClean="0"/>
              <a:t>STAVE 2</a:t>
            </a:r>
          </a:p>
          <a:p>
            <a:r>
              <a:rPr lang="en-GB" sz="1400" dirty="0" smtClean="0"/>
              <a:t>6. ‘Would you so soon put out… the light I give?’ </a:t>
            </a:r>
          </a:p>
          <a:p>
            <a:r>
              <a:rPr lang="en-GB" sz="1400" dirty="0" smtClean="0"/>
              <a:t>7. ‘He has the power to render us happy or unhappy… the happiness he gives, is… as if it cost a fortune’ </a:t>
            </a:r>
          </a:p>
          <a:p>
            <a:r>
              <a:rPr lang="en-GB" sz="1400" dirty="0" smtClean="0"/>
              <a:t>8. ‘Another idol has displaced me. A golden one’ </a:t>
            </a:r>
          </a:p>
          <a:p>
            <a:r>
              <a:rPr lang="en-GB" sz="1400" dirty="0" smtClean="0"/>
              <a:t>9. ‘A solitary child, neglected by his friends, is left there still </a:t>
            </a:r>
          </a:p>
          <a:p>
            <a:pPr algn="ctr"/>
            <a:r>
              <a:rPr lang="en-GB" sz="1400" b="1" u="sng" dirty="0" smtClean="0"/>
              <a:t>STAVE 3 </a:t>
            </a:r>
          </a:p>
          <a:p>
            <a:r>
              <a:rPr lang="en-GB" sz="1400" dirty="0" smtClean="0"/>
              <a:t>10. ‘The boy is ignorant. The girl is want… Most of all beware this boy’</a:t>
            </a:r>
          </a:p>
          <a:p>
            <a:pPr algn="ctr"/>
            <a:r>
              <a:rPr lang="en-GB" sz="1400" b="1" u="sng" dirty="0" smtClean="0"/>
              <a:t>STAVE 4 </a:t>
            </a:r>
            <a:endParaRPr lang="en-GB" sz="1400" dirty="0"/>
          </a:p>
          <a:p>
            <a:r>
              <a:rPr lang="en-GB" sz="1400" dirty="0" smtClean="0"/>
              <a:t>11. ‘I will not shut out the lessons they teach’</a:t>
            </a:r>
          </a:p>
          <a:p>
            <a:r>
              <a:rPr lang="en-GB" sz="1400" dirty="0" smtClean="0"/>
              <a:t>12. ‘I fear you more than any spectre I have seen’</a:t>
            </a:r>
          </a:p>
          <a:p>
            <a:pPr algn="ctr"/>
            <a:r>
              <a:rPr lang="en-GB" sz="1400" b="1" u="sng" dirty="0" smtClean="0"/>
              <a:t>STAVE 5 </a:t>
            </a:r>
          </a:p>
          <a:p>
            <a:r>
              <a:rPr lang="en-GB" sz="1400" dirty="0" smtClean="0"/>
              <a:t> 13. ‘I am as light as a feather, I am as happy as an angel, I am as merry as a schoolboy’ </a:t>
            </a:r>
          </a:p>
          <a:p>
            <a:r>
              <a:rPr lang="en-GB" sz="1400" dirty="0" smtClean="0"/>
              <a:t>14. ‘Scrooge regarded everyone with a delighted smile’ </a:t>
            </a:r>
          </a:p>
          <a:p>
            <a:r>
              <a:rPr lang="en-GB" sz="1400" dirty="0" smtClean="0"/>
              <a:t>15. ‘I have come to dinner. Will you let me in, Fred?’ </a:t>
            </a:r>
          </a:p>
          <a:p>
            <a:endParaRPr lang="en-GB" b="1" u="sng" dirty="0" smtClean="0"/>
          </a:p>
          <a:p>
            <a:pPr marL="342900" indent="-342900">
              <a:buAutoNum type="arabicPeriod"/>
            </a:pPr>
            <a:endParaRPr lang="en-GB" b="1" u="sng" dirty="0" smtClean="0"/>
          </a:p>
          <a:p>
            <a:pPr marL="342900" indent="-342900">
              <a:buAutoNum type="arabicPeriod"/>
            </a:pPr>
            <a:endParaRPr lang="en-GB" b="1" u="sng" dirty="0"/>
          </a:p>
        </p:txBody>
      </p:sp>
      <p:pic>
        <p:nvPicPr>
          <p:cNvPr id="9" name="Picture 8"/>
          <p:cNvPicPr>
            <a:picLocks noChangeAspect="1"/>
          </p:cNvPicPr>
          <p:nvPr/>
        </p:nvPicPr>
        <p:blipFill>
          <a:blip r:embed="rId3"/>
          <a:stretch>
            <a:fillRect/>
          </a:stretch>
        </p:blipFill>
        <p:spPr>
          <a:xfrm>
            <a:off x="11121765" y="3662103"/>
            <a:ext cx="1405363" cy="1693209"/>
          </a:xfrm>
          <a:prstGeom prst="rect">
            <a:avLst/>
          </a:prstGeom>
        </p:spPr>
      </p:pic>
      <p:pic>
        <p:nvPicPr>
          <p:cNvPr id="10" name="Picture 9"/>
          <p:cNvPicPr>
            <a:picLocks noChangeAspect="1"/>
          </p:cNvPicPr>
          <p:nvPr/>
        </p:nvPicPr>
        <p:blipFill rotWithShape="1">
          <a:blip r:embed="rId4"/>
          <a:srcRect l="26009" t="17782" r="24471" b="17320"/>
          <a:stretch/>
        </p:blipFill>
        <p:spPr>
          <a:xfrm>
            <a:off x="11121765" y="1990954"/>
            <a:ext cx="1021976" cy="1339360"/>
          </a:xfrm>
          <a:prstGeom prst="rect">
            <a:avLst/>
          </a:prstGeom>
        </p:spPr>
      </p:pic>
      <p:pic>
        <p:nvPicPr>
          <p:cNvPr id="11" name="Picture 10"/>
          <p:cNvPicPr>
            <a:picLocks noChangeAspect="1"/>
          </p:cNvPicPr>
          <p:nvPr/>
        </p:nvPicPr>
        <p:blipFill>
          <a:blip r:embed="rId5"/>
          <a:stretch>
            <a:fillRect/>
          </a:stretch>
        </p:blipFill>
        <p:spPr>
          <a:xfrm>
            <a:off x="11600499" y="904471"/>
            <a:ext cx="1086483" cy="1086483"/>
          </a:xfrm>
          <a:prstGeom prst="rect">
            <a:avLst/>
          </a:prstGeom>
        </p:spPr>
      </p:pic>
      <p:pic>
        <p:nvPicPr>
          <p:cNvPr id="12" name="Picture 11"/>
          <p:cNvPicPr>
            <a:picLocks noChangeAspect="1"/>
          </p:cNvPicPr>
          <p:nvPr/>
        </p:nvPicPr>
        <p:blipFill>
          <a:blip r:embed="rId6"/>
          <a:stretch>
            <a:fillRect/>
          </a:stretch>
        </p:blipFill>
        <p:spPr>
          <a:xfrm>
            <a:off x="11050960" y="7257328"/>
            <a:ext cx="1546972" cy="1544501"/>
          </a:xfrm>
          <a:prstGeom prst="rect">
            <a:avLst/>
          </a:prstGeom>
        </p:spPr>
      </p:pic>
    </p:spTree>
    <p:extLst>
      <p:ext uri="{BB962C8B-B14F-4D97-AF65-F5344CB8AC3E}">
        <p14:creationId xmlns:p14="http://schemas.microsoft.com/office/powerpoint/2010/main" val="193259493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7076" y="0"/>
            <a:ext cx="1432784" cy="645459"/>
          </a:xfrm>
          <a:solidFill>
            <a:schemeClr val="accent6">
              <a:lumMod val="20000"/>
              <a:lumOff val="80000"/>
            </a:schemeClr>
          </a:solidFill>
        </p:spPr>
        <p:txBody>
          <a:bodyPr>
            <a:normAutofit/>
          </a:bodyPr>
          <a:lstStyle/>
          <a:p>
            <a:r>
              <a:rPr lang="en-GB" sz="2800" dirty="0" smtClean="0"/>
              <a:t>Epithets</a:t>
            </a:r>
            <a:endParaRPr lang="en-GB" sz="2800" dirty="0"/>
          </a:p>
        </p:txBody>
      </p:sp>
      <p:pic>
        <p:nvPicPr>
          <p:cNvPr id="4" name="Picture 3"/>
          <p:cNvPicPr>
            <a:picLocks noChangeAspect="1"/>
          </p:cNvPicPr>
          <p:nvPr/>
        </p:nvPicPr>
        <p:blipFill>
          <a:blip r:embed="rId2"/>
          <a:stretch>
            <a:fillRect/>
          </a:stretch>
        </p:blipFill>
        <p:spPr>
          <a:xfrm>
            <a:off x="127076" y="645459"/>
            <a:ext cx="1408298" cy="1688738"/>
          </a:xfrm>
          <a:prstGeom prst="rect">
            <a:avLst/>
          </a:prstGeom>
        </p:spPr>
      </p:pic>
      <p:sp>
        <p:nvSpPr>
          <p:cNvPr id="5" name="TextBox 4"/>
          <p:cNvSpPr txBox="1"/>
          <p:nvPr/>
        </p:nvSpPr>
        <p:spPr>
          <a:xfrm>
            <a:off x="1792941" y="322729"/>
            <a:ext cx="1972235" cy="1792942"/>
          </a:xfrm>
          <a:prstGeom prst="rect">
            <a:avLst/>
          </a:prstGeom>
          <a:noFill/>
        </p:spPr>
        <p:txBody>
          <a:bodyPr wrap="square" rtlCol="0">
            <a:spAutoFit/>
          </a:bodyPr>
          <a:lstStyle/>
          <a:p>
            <a:r>
              <a:rPr lang="en-GB" b="1" u="sng" dirty="0" smtClean="0"/>
              <a:t>Beginning </a:t>
            </a:r>
          </a:p>
          <a:p>
            <a:r>
              <a:rPr lang="en-GB" dirty="0" smtClean="0"/>
              <a:t>Miserly </a:t>
            </a:r>
          </a:p>
          <a:p>
            <a:r>
              <a:rPr lang="en-GB" dirty="0" smtClean="0"/>
              <a:t>Misanthropic</a:t>
            </a:r>
          </a:p>
          <a:p>
            <a:r>
              <a:rPr lang="en-GB" dirty="0" smtClean="0"/>
              <a:t>Cruel </a:t>
            </a:r>
          </a:p>
          <a:p>
            <a:r>
              <a:rPr lang="en-GB" dirty="0" smtClean="0"/>
              <a:t>Unapproachable </a:t>
            </a:r>
          </a:p>
          <a:p>
            <a:r>
              <a:rPr lang="en-GB" dirty="0" smtClean="0"/>
              <a:t>Ignorant </a:t>
            </a:r>
          </a:p>
        </p:txBody>
      </p:sp>
      <p:sp>
        <p:nvSpPr>
          <p:cNvPr id="6" name="TextBox 5"/>
          <p:cNvSpPr txBox="1"/>
          <p:nvPr/>
        </p:nvSpPr>
        <p:spPr>
          <a:xfrm>
            <a:off x="3585882" y="322729"/>
            <a:ext cx="1703294" cy="1477328"/>
          </a:xfrm>
          <a:prstGeom prst="rect">
            <a:avLst/>
          </a:prstGeom>
          <a:noFill/>
        </p:spPr>
        <p:txBody>
          <a:bodyPr wrap="square" rtlCol="0">
            <a:spAutoFit/>
          </a:bodyPr>
          <a:lstStyle/>
          <a:p>
            <a:r>
              <a:rPr lang="en-GB" b="1" u="sng" dirty="0" smtClean="0"/>
              <a:t>End </a:t>
            </a:r>
          </a:p>
          <a:p>
            <a:r>
              <a:rPr lang="en-GB" dirty="0" smtClean="0"/>
              <a:t>Generous </a:t>
            </a:r>
          </a:p>
          <a:p>
            <a:r>
              <a:rPr lang="en-GB" dirty="0" smtClean="0"/>
              <a:t>Philanthropic </a:t>
            </a:r>
          </a:p>
          <a:p>
            <a:r>
              <a:rPr lang="en-GB" dirty="0" smtClean="0"/>
              <a:t>Charitable </a:t>
            </a:r>
          </a:p>
          <a:p>
            <a:r>
              <a:rPr lang="en-GB" dirty="0" smtClean="0"/>
              <a:t>Kind </a:t>
            </a:r>
            <a:endParaRPr lang="en-GB" dirty="0"/>
          </a:p>
        </p:txBody>
      </p:sp>
      <p:sp>
        <p:nvSpPr>
          <p:cNvPr id="7" name="TextBox 6"/>
          <p:cNvSpPr txBox="1"/>
          <p:nvPr/>
        </p:nvSpPr>
        <p:spPr>
          <a:xfrm>
            <a:off x="127076" y="2492188"/>
            <a:ext cx="4695936" cy="7017306"/>
          </a:xfrm>
          <a:prstGeom prst="rect">
            <a:avLst/>
          </a:prstGeom>
          <a:noFill/>
        </p:spPr>
        <p:txBody>
          <a:bodyPr wrap="square" rtlCol="0">
            <a:spAutoFit/>
          </a:bodyPr>
          <a:lstStyle/>
          <a:p>
            <a:r>
              <a:rPr lang="en-GB" b="1" u="sng" dirty="0" smtClean="0"/>
              <a:t>Constructing an analytical response; </a:t>
            </a:r>
          </a:p>
          <a:p>
            <a:r>
              <a:rPr lang="en-GB" b="1" u="sng" dirty="0" smtClean="0"/>
              <a:t>Thesis Statement –</a:t>
            </a:r>
            <a:r>
              <a:rPr lang="en-GB" dirty="0" smtClean="0"/>
              <a:t> begin your essay with a thesis statement that explores two opposing ideas about the question you are given. </a:t>
            </a:r>
          </a:p>
          <a:p>
            <a:r>
              <a:rPr lang="en-GB" dirty="0" smtClean="0"/>
              <a:t>E.g. How does Dickens present the change in Scrooge’s character? </a:t>
            </a:r>
          </a:p>
          <a:p>
            <a:r>
              <a:rPr lang="en-GB" i="1" dirty="0" smtClean="0"/>
              <a:t>Although Scrooge begins the novella as cold and unapproachable, it is clear that his road to redemption allows him to become philanthropic and charitable. </a:t>
            </a:r>
          </a:p>
          <a:p>
            <a:r>
              <a:rPr lang="en-GB" b="1" u="sng" dirty="0" smtClean="0"/>
              <a:t>Topic Sentence – </a:t>
            </a:r>
            <a:r>
              <a:rPr lang="en-GB" dirty="0" smtClean="0"/>
              <a:t>You need to use the epithets from your thesis statement and construct a topic sentence. </a:t>
            </a:r>
          </a:p>
          <a:p>
            <a:r>
              <a:rPr lang="en-GB" dirty="0" smtClean="0"/>
              <a:t>Cold becomes coldness </a:t>
            </a:r>
          </a:p>
          <a:p>
            <a:r>
              <a:rPr lang="en-GB" i="1" dirty="0" smtClean="0"/>
              <a:t>E.g. Dickens presents Scrooge’s coldness at the beginning of the novella where he refuses to allow his Clerk any warmth in the office </a:t>
            </a:r>
          </a:p>
          <a:p>
            <a:r>
              <a:rPr lang="en-GB" b="1" u="sng" dirty="0" smtClean="0"/>
              <a:t>Embedded Quote </a:t>
            </a:r>
            <a:r>
              <a:rPr lang="en-GB" dirty="0" smtClean="0"/>
              <a:t>– Support your topic sentence with a quote </a:t>
            </a:r>
          </a:p>
          <a:p>
            <a:r>
              <a:rPr lang="en-GB" b="1" u="sng" dirty="0" smtClean="0"/>
              <a:t>Analysis </a:t>
            </a:r>
            <a:r>
              <a:rPr lang="en-GB" dirty="0" smtClean="0"/>
              <a:t>– analyse your quote by looking at key word connotations and techniques that are used for effect. </a:t>
            </a:r>
          </a:p>
          <a:p>
            <a:r>
              <a:rPr lang="en-GB" b="1" u="sng" dirty="0" smtClean="0"/>
              <a:t>Writer’s intention – </a:t>
            </a:r>
            <a:r>
              <a:rPr lang="en-GB" dirty="0" smtClean="0"/>
              <a:t>Add a link to show what Dickens is trying to achieve through the characterisation </a:t>
            </a:r>
            <a:endParaRPr lang="en-GB" dirty="0"/>
          </a:p>
        </p:txBody>
      </p:sp>
      <p:sp>
        <p:nvSpPr>
          <p:cNvPr id="8" name="TextBox 7"/>
          <p:cNvSpPr txBox="1"/>
          <p:nvPr/>
        </p:nvSpPr>
        <p:spPr>
          <a:xfrm>
            <a:off x="5289176" y="161365"/>
            <a:ext cx="7351059" cy="2585323"/>
          </a:xfrm>
          <a:prstGeom prst="rect">
            <a:avLst/>
          </a:prstGeom>
          <a:noFill/>
        </p:spPr>
        <p:txBody>
          <a:bodyPr wrap="square" rtlCol="0">
            <a:spAutoFit/>
          </a:bodyPr>
          <a:lstStyle/>
          <a:p>
            <a:r>
              <a:rPr lang="en-GB" b="1" u="sng" dirty="0" smtClean="0"/>
              <a:t>How to revise for ‘A Christmas Carol’</a:t>
            </a:r>
          </a:p>
          <a:p>
            <a:r>
              <a:rPr lang="en-GB" dirty="0" smtClean="0"/>
              <a:t>Take the 15 key quotes from this knowledge organise – create a mind map where you self quiz your knowledge of them. You should aim to memorise them by heart. Write them down and cover them, check they are correct and make corrections to any that aren’t. </a:t>
            </a:r>
          </a:p>
          <a:p>
            <a:endParaRPr lang="en-GB" dirty="0"/>
          </a:p>
          <a:p>
            <a:r>
              <a:rPr lang="en-GB" dirty="0" smtClean="0"/>
              <a:t>You should aim to add further branches from your mind map where you explore similar quotes or connections across the text/ contextual links etc. </a:t>
            </a:r>
          </a:p>
          <a:p>
            <a:r>
              <a:rPr lang="en-GB" dirty="0" smtClean="0"/>
              <a:t>See the example below to help you.  </a:t>
            </a:r>
          </a:p>
        </p:txBody>
      </p:sp>
      <p:sp>
        <p:nvSpPr>
          <p:cNvPr id="9" name="TextBox 8"/>
          <p:cNvSpPr txBox="1"/>
          <p:nvPr/>
        </p:nvSpPr>
        <p:spPr>
          <a:xfrm>
            <a:off x="7297271" y="4356846"/>
            <a:ext cx="1004047" cy="369332"/>
          </a:xfrm>
          <a:prstGeom prst="rect">
            <a:avLst/>
          </a:prstGeom>
          <a:solidFill>
            <a:schemeClr val="accent6">
              <a:lumMod val="40000"/>
              <a:lumOff val="60000"/>
            </a:schemeClr>
          </a:solidFill>
        </p:spPr>
        <p:txBody>
          <a:bodyPr wrap="square" rtlCol="0">
            <a:spAutoFit/>
          </a:bodyPr>
          <a:lstStyle/>
          <a:p>
            <a:r>
              <a:rPr lang="en-GB" dirty="0" smtClean="0"/>
              <a:t>Scrooge</a:t>
            </a:r>
            <a:endParaRPr lang="en-GB" dirty="0"/>
          </a:p>
        </p:txBody>
      </p:sp>
      <p:sp>
        <p:nvSpPr>
          <p:cNvPr id="10" name="TextBox 9"/>
          <p:cNvSpPr txBox="1"/>
          <p:nvPr/>
        </p:nvSpPr>
        <p:spPr>
          <a:xfrm>
            <a:off x="8552329" y="2904565"/>
            <a:ext cx="3908612" cy="923330"/>
          </a:xfrm>
          <a:prstGeom prst="rect">
            <a:avLst/>
          </a:prstGeom>
          <a:noFill/>
        </p:spPr>
        <p:txBody>
          <a:bodyPr wrap="square" rtlCol="0">
            <a:spAutoFit/>
          </a:bodyPr>
          <a:lstStyle/>
          <a:p>
            <a:r>
              <a:rPr lang="en-GB" b="1" u="sng" dirty="0" smtClean="0"/>
              <a:t>EPITHET - Unapproachable </a:t>
            </a:r>
          </a:p>
          <a:p>
            <a:endParaRPr lang="en-GB" dirty="0"/>
          </a:p>
          <a:p>
            <a:r>
              <a:rPr lang="en-GB" dirty="0" smtClean="0"/>
              <a:t>‘</a:t>
            </a:r>
            <a:r>
              <a:rPr lang="en-GB" b="1" dirty="0" smtClean="0"/>
              <a:t>solitary </a:t>
            </a:r>
            <a:r>
              <a:rPr lang="en-GB" dirty="0" smtClean="0"/>
              <a:t>as an oyster’ </a:t>
            </a:r>
            <a:endParaRPr lang="en-GB" dirty="0"/>
          </a:p>
        </p:txBody>
      </p:sp>
      <p:cxnSp>
        <p:nvCxnSpPr>
          <p:cNvPr id="12" name="Straight Arrow Connector 11"/>
          <p:cNvCxnSpPr/>
          <p:nvPr/>
        </p:nvCxnSpPr>
        <p:spPr>
          <a:xfrm flipV="1">
            <a:off x="8104094" y="3496235"/>
            <a:ext cx="448235" cy="645459"/>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3" name="TextBox 12"/>
          <p:cNvSpPr txBox="1"/>
          <p:nvPr/>
        </p:nvSpPr>
        <p:spPr>
          <a:xfrm>
            <a:off x="8875059" y="4536141"/>
            <a:ext cx="3048000" cy="2031325"/>
          </a:xfrm>
          <a:prstGeom prst="rect">
            <a:avLst/>
          </a:prstGeom>
          <a:noFill/>
        </p:spPr>
        <p:txBody>
          <a:bodyPr wrap="square" rtlCol="0">
            <a:spAutoFit/>
          </a:bodyPr>
          <a:lstStyle/>
          <a:p>
            <a:r>
              <a:rPr lang="en-GB" dirty="0" smtClean="0"/>
              <a:t>When shown his past, Scrooge (as a child) is also seen as lonely. Reader starts to sympathise </a:t>
            </a:r>
          </a:p>
          <a:p>
            <a:endParaRPr lang="en-GB" dirty="0"/>
          </a:p>
          <a:p>
            <a:r>
              <a:rPr lang="en-GB" dirty="0" smtClean="0"/>
              <a:t>‘</a:t>
            </a:r>
            <a:r>
              <a:rPr lang="en-GB" b="1" dirty="0" smtClean="0"/>
              <a:t>a solitary </a:t>
            </a:r>
            <a:r>
              <a:rPr lang="en-GB" dirty="0" smtClean="0"/>
              <a:t>child, neglected by his friends, sits there still’ </a:t>
            </a:r>
            <a:endParaRPr lang="en-GB" dirty="0"/>
          </a:p>
        </p:txBody>
      </p:sp>
      <p:cxnSp>
        <p:nvCxnSpPr>
          <p:cNvPr id="15" name="Straight Arrow Connector 14"/>
          <p:cNvCxnSpPr/>
          <p:nvPr/>
        </p:nvCxnSpPr>
        <p:spPr>
          <a:xfrm>
            <a:off x="9753600" y="3827895"/>
            <a:ext cx="17929" cy="70824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6" name="TextBox 15"/>
          <p:cNvSpPr txBox="1"/>
          <p:nvPr/>
        </p:nvSpPr>
        <p:spPr>
          <a:xfrm>
            <a:off x="5145741" y="2925685"/>
            <a:ext cx="2617695" cy="2862322"/>
          </a:xfrm>
          <a:prstGeom prst="rect">
            <a:avLst/>
          </a:prstGeom>
          <a:noFill/>
        </p:spPr>
        <p:txBody>
          <a:bodyPr wrap="square" rtlCol="0">
            <a:spAutoFit/>
          </a:bodyPr>
          <a:lstStyle/>
          <a:p>
            <a:r>
              <a:rPr lang="en-GB" dirty="0" smtClean="0"/>
              <a:t>‘oyster’ foreshadows a potential for change – pearl deep within. </a:t>
            </a:r>
          </a:p>
          <a:p>
            <a:endParaRPr lang="en-GB" dirty="0"/>
          </a:p>
          <a:p>
            <a:r>
              <a:rPr lang="en-GB" dirty="0" smtClean="0"/>
              <a:t>‘master passion, Gain, engrosses you’ </a:t>
            </a:r>
          </a:p>
          <a:p>
            <a:r>
              <a:rPr lang="en-GB" dirty="0" smtClean="0"/>
              <a:t>Connects to this idea because we see what changed Scrooge for the worse. </a:t>
            </a:r>
            <a:endParaRPr lang="en-GB" dirty="0"/>
          </a:p>
        </p:txBody>
      </p:sp>
      <p:cxnSp>
        <p:nvCxnSpPr>
          <p:cNvPr id="18" name="Straight Arrow Connector 17"/>
          <p:cNvCxnSpPr/>
          <p:nvPr/>
        </p:nvCxnSpPr>
        <p:spPr>
          <a:xfrm flipH="1">
            <a:off x="7297272" y="3475436"/>
            <a:ext cx="1407458" cy="20799"/>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20" name="TextBox 19"/>
          <p:cNvSpPr txBox="1"/>
          <p:nvPr/>
        </p:nvSpPr>
        <p:spPr>
          <a:xfrm>
            <a:off x="5145741" y="6000841"/>
            <a:ext cx="2653553" cy="2308324"/>
          </a:xfrm>
          <a:prstGeom prst="rect">
            <a:avLst/>
          </a:prstGeom>
          <a:noFill/>
        </p:spPr>
        <p:txBody>
          <a:bodyPr wrap="square" rtlCol="0">
            <a:spAutoFit/>
          </a:bodyPr>
          <a:lstStyle/>
          <a:p>
            <a:r>
              <a:rPr lang="en-GB" b="1" u="sng" dirty="0" smtClean="0"/>
              <a:t>Connects to context – </a:t>
            </a:r>
            <a:r>
              <a:rPr lang="en-GB" dirty="0" smtClean="0"/>
              <a:t>Scrooge only sees value in those with money. </a:t>
            </a:r>
          </a:p>
          <a:p>
            <a:r>
              <a:rPr lang="en-GB" dirty="0" smtClean="0"/>
              <a:t>Malthus theory – view that we cant keep helping those in need because society will never develop etc. </a:t>
            </a:r>
            <a:endParaRPr lang="en-GB" dirty="0"/>
          </a:p>
        </p:txBody>
      </p:sp>
      <p:cxnSp>
        <p:nvCxnSpPr>
          <p:cNvPr id="22" name="Straight Arrow Connector 21"/>
          <p:cNvCxnSpPr/>
          <p:nvPr/>
        </p:nvCxnSpPr>
        <p:spPr>
          <a:xfrm>
            <a:off x="6795247" y="5551803"/>
            <a:ext cx="0" cy="44903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23" name="Rounded Rectangle 22"/>
          <p:cNvSpPr/>
          <p:nvPr/>
        </p:nvSpPr>
        <p:spPr>
          <a:xfrm>
            <a:off x="4948518" y="2746688"/>
            <a:ext cx="7279341" cy="5877359"/>
          </a:xfrm>
          <a:prstGeom prst="roundRect">
            <a:avLst/>
          </a:prstGeom>
          <a:noFill/>
          <a:ln w="38100">
            <a:solidFill>
              <a:schemeClr val="bg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4" name="TextBox 23"/>
          <p:cNvSpPr txBox="1"/>
          <p:nvPr/>
        </p:nvSpPr>
        <p:spPr>
          <a:xfrm>
            <a:off x="4823012" y="8624047"/>
            <a:ext cx="7817223" cy="646331"/>
          </a:xfrm>
          <a:prstGeom prst="rect">
            <a:avLst/>
          </a:prstGeom>
          <a:noFill/>
        </p:spPr>
        <p:txBody>
          <a:bodyPr wrap="square" rtlCol="0">
            <a:spAutoFit/>
          </a:bodyPr>
          <a:lstStyle/>
          <a:p>
            <a:r>
              <a:rPr lang="en-GB" dirty="0" smtClean="0"/>
              <a:t>TIP – it is always a good idea to have images or symbols to help you remember key themes/ motifs and quotes. </a:t>
            </a:r>
            <a:endParaRPr lang="en-GB" dirty="0"/>
          </a:p>
        </p:txBody>
      </p:sp>
    </p:spTree>
    <p:extLst>
      <p:ext uri="{BB962C8B-B14F-4D97-AF65-F5344CB8AC3E}">
        <p14:creationId xmlns:p14="http://schemas.microsoft.com/office/powerpoint/2010/main" val="439003675"/>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F21E158A1A8BD744A9E5525C8B2767ED" ma:contentTypeVersion="15" ma:contentTypeDescription="Create a new document." ma:contentTypeScope="" ma:versionID="9204a0fa692482370b15366ac71e661f">
  <xsd:schema xmlns:xsd="http://www.w3.org/2001/XMLSchema" xmlns:xs="http://www.w3.org/2001/XMLSchema" xmlns:p="http://schemas.microsoft.com/office/2006/metadata/properties" xmlns:ns2="29c7b17c-3d42-4142-9d9d-8383e9f3041e" xmlns:ns3="c9bd829e-d24e-4e08-a8be-902b0855aaef" targetNamespace="http://schemas.microsoft.com/office/2006/metadata/properties" ma:root="true" ma:fieldsID="5ba1bcadb23c5718f5e6b70eb691c30a" ns2:_="" ns3:_="">
    <xsd:import namespace="29c7b17c-3d42-4142-9d9d-8383e9f3041e"/>
    <xsd:import namespace="c9bd829e-d24e-4e08-a8be-902b0855aaef"/>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ObjectDetectorVersions" minOccurs="0"/>
                <xsd:element ref="ns2:MediaServiceSearchProperties" minOccurs="0"/>
                <xsd:element ref="ns2:lcf76f155ced4ddcb4097134ff3c332f" minOccurs="0"/>
                <xsd:element ref="ns3:TaxCatchAll" minOccurs="0"/>
                <xsd:element ref="ns2:MediaServiceDateTaken" minOccurs="0"/>
                <xsd:element ref="ns2:MediaServiceOCR" minOccurs="0"/>
                <xsd:element ref="ns2:MediaServiceGenerationTime" minOccurs="0"/>
                <xsd:element ref="ns2:MediaServiceEventHashCode" minOccurs="0"/>
                <xsd:element ref="ns2:MediaLengthInSeconds"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9c7b17c-3d42-4142-9d9d-8383e9f3041e"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2" nillable="true" ma:displayName="MediaServiceObjectDetectorVersions" ma:hidden="true" ma:indexed="true" ma:internalName="MediaServiceObjectDetectorVersions" ma:readOnly="true">
      <xsd:simpleType>
        <xsd:restriction base="dms:Text"/>
      </xsd:simpleType>
    </xsd:element>
    <xsd:element name="MediaServiceSearchProperties" ma:index="13" nillable="true" ma:displayName="MediaServiceSearchProperties" ma:hidden="true" ma:internalName="MediaServiceSearchProperties" ma:readOnly="true">
      <xsd:simpleType>
        <xsd:restriction base="dms:Note"/>
      </xsd:simpleType>
    </xsd:element>
    <xsd:element name="lcf76f155ced4ddcb4097134ff3c332f" ma:index="15" nillable="true" ma:taxonomy="true" ma:internalName="lcf76f155ced4ddcb4097134ff3c332f" ma:taxonomyFieldName="MediaServiceImageTags" ma:displayName="Image Tags" ma:readOnly="false" ma:fieldId="{5cf76f15-5ced-4ddc-b409-7134ff3c332f}" ma:taxonomyMulti="true" ma:sspId="afc6e421-0895-41c1-badf-596bff0fe74d" ma:termSetId="09814cd3-568e-fe90-9814-8d621ff8fb84" ma:anchorId="fba54fb3-c3e1-fe81-a776-ca4b69148c4d" ma:open="true" ma:isKeyword="false">
      <xsd:complexType>
        <xsd:sequence>
          <xsd:element ref="pc:Terms" minOccurs="0" maxOccurs="1"/>
        </xsd:sequence>
      </xsd:complexType>
    </xsd:element>
    <xsd:element name="MediaServiceDateTaken" ma:index="17" nillable="true" ma:displayName="MediaServiceDateTaken" ma:hidden="true" ma:indexed="true" ma:internalName="MediaServiceDateTaken" ma:readOnly="true">
      <xsd:simpleType>
        <xsd:restriction base="dms:Text"/>
      </xsd:simpleType>
    </xsd:element>
    <xsd:element name="MediaServiceOCR" ma:index="18" nillable="true" ma:displayName="Extracted Text" ma:internalName="MediaServiceOCR" ma:readOnly="true">
      <xsd:simpleType>
        <xsd:restriction base="dms:Note">
          <xsd:maxLength value="255"/>
        </xsd:restriction>
      </xsd:simpleType>
    </xsd:element>
    <xsd:element name="MediaServiceGenerationTime" ma:index="19" nillable="true" ma:displayName="MediaServiceGenerationTime" ma:hidden="true" ma:internalName="MediaServiceGenerationTime" ma:readOnly="true">
      <xsd:simpleType>
        <xsd:restriction base="dms:Text"/>
      </xsd:simpleType>
    </xsd:element>
    <xsd:element name="MediaServiceEventHashCode" ma:index="20" nillable="true" ma:displayName="MediaServiceEventHashCode" ma:hidden="true" ma:internalName="MediaServiceEventHashCode" ma:readOnly="true">
      <xsd:simpleType>
        <xsd:restriction base="dms:Text"/>
      </xsd:simpleType>
    </xsd:element>
    <xsd:element name="MediaLengthInSeconds" ma:index="21" nillable="true" ma:displayName="MediaLengthInSeconds" ma:hidden="true" ma:internalName="MediaLengthInSeconds" ma:readOnly="true">
      <xsd:simpleType>
        <xsd:restriction base="dms:Unknown"/>
      </xsd:simpleType>
    </xsd:element>
    <xsd:element name="MediaServiceBillingMetadata" ma:index="22"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c9bd829e-d24e-4e08-a8be-902b0855aaef"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element name="TaxCatchAll" ma:index="16" nillable="true" ma:displayName="Taxonomy Catch All Column" ma:hidden="true" ma:list="{8de8aa0f-d2e9-410e-8087-7ac2d14650a7}" ma:internalName="TaxCatchAll" ma:showField="CatchAllData" ma:web="c9bd829e-d24e-4e08-a8be-902b0855aaef">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29c7b17c-3d42-4142-9d9d-8383e9f3041e">
      <Terms xmlns="http://schemas.microsoft.com/office/infopath/2007/PartnerControls"/>
    </lcf76f155ced4ddcb4097134ff3c332f>
    <TaxCatchAll xmlns="c9bd829e-d24e-4e08-a8be-902b0855aaef" xsi:nil="true"/>
    <SharedWithUsers xmlns="c9bd829e-d24e-4e08-a8be-902b0855aaef">
      <UserInfo>
        <DisplayName/>
        <AccountId xsi:nil="true"/>
        <AccountType/>
      </UserInfo>
    </SharedWithUsers>
  </documentManagement>
</p:properties>
</file>

<file path=customXml/itemProps1.xml><?xml version="1.0" encoding="utf-8"?>
<ds:datastoreItem xmlns:ds="http://schemas.openxmlformats.org/officeDocument/2006/customXml" ds:itemID="{9CA12FB4-735C-45DB-91F2-18374E69AC2B}"/>
</file>

<file path=customXml/itemProps2.xml><?xml version="1.0" encoding="utf-8"?>
<ds:datastoreItem xmlns:ds="http://schemas.openxmlformats.org/officeDocument/2006/customXml" ds:itemID="{D22479E0-C7CB-4C0F-9B19-305027D48E29}"/>
</file>

<file path=customXml/itemProps3.xml><?xml version="1.0" encoding="utf-8"?>
<ds:datastoreItem xmlns:ds="http://schemas.openxmlformats.org/officeDocument/2006/customXml" ds:itemID="{3F4773F0-373A-4C08-ABAF-F3AA2A3EFCC3}"/>
</file>

<file path=docProps/app.xml><?xml version="1.0" encoding="utf-8"?>
<Properties xmlns="http://schemas.openxmlformats.org/officeDocument/2006/extended-properties" xmlns:vt="http://schemas.openxmlformats.org/officeDocument/2006/docPropsVTypes">
  <Template>Office Theme</Template>
  <TotalTime>58</TotalTime>
  <Words>939</Words>
  <Application>Microsoft Office PowerPoint</Application>
  <PresentationFormat>A3 Paper (297x420 mm)</PresentationFormat>
  <Paragraphs>101</Paragraphs>
  <Slides>2</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vt:i4>
      </vt:variant>
    </vt:vector>
  </HeadingPairs>
  <TitlesOfParts>
    <vt:vector size="6" baseType="lpstr">
      <vt:lpstr>Arial</vt:lpstr>
      <vt:lpstr>Calibri</vt:lpstr>
      <vt:lpstr>Calibri Light</vt:lpstr>
      <vt:lpstr>Office Theme</vt:lpstr>
      <vt:lpstr>PowerPoint Presentation</vt:lpstr>
      <vt:lpstr>Epithets</vt:lpstr>
    </vt:vector>
  </TitlesOfParts>
  <Company>Any Authorised User</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Dominique.Homer</dc:creator>
  <cp:lastModifiedBy>Dominique.Homer</cp:lastModifiedBy>
  <cp:revision>7</cp:revision>
  <dcterms:created xsi:type="dcterms:W3CDTF">2023-11-07T19:41:29Z</dcterms:created>
  <dcterms:modified xsi:type="dcterms:W3CDTF">2023-11-07T20:39:48Z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0x010100F21E158A1A8BD744A9E5525C8B2767ED</vt:lpwstr>
  </property>
  <property fmtid="{D5CDD505-2E9C-101B-9397-08002B2CF9AE}" pid="3" name="Order">
    <vt:r8>779600</vt:r8>
  </property>
  <property fmtid="{D5CDD505-2E9C-101B-9397-08002B2CF9AE}" pid="4" name="xd_Signature">
    <vt:bool>false</vt:bool>
  </property>
  <property fmtid="{D5CDD505-2E9C-101B-9397-08002B2CF9AE}" pid="5" name="xd_ProgID">
    <vt:lpwstr/>
  </property>
  <property fmtid="{D5CDD505-2E9C-101B-9397-08002B2CF9AE}" pid="6" name="_SourceUrl">
    <vt:lpwstr/>
  </property>
  <property fmtid="{D5CDD505-2E9C-101B-9397-08002B2CF9AE}" pid="7" name="_SharedFileIndex">
    <vt:lpwstr/>
  </property>
  <property fmtid="{D5CDD505-2E9C-101B-9397-08002B2CF9AE}" pid="8" name="ComplianceAssetId">
    <vt:lpwstr/>
  </property>
  <property fmtid="{D5CDD505-2E9C-101B-9397-08002B2CF9AE}" pid="9" name="TemplateUrl">
    <vt:lpwstr/>
  </property>
  <property fmtid="{D5CDD505-2E9C-101B-9397-08002B2CF9AE}" pid="10" name="_ExtendedDescription">
    <vt:lpwstr/>
  </property>
  <property fmtid="{D5CDD505-2E9C-101B-9397-08002B2CF9AE}" pid="11" name="TriggerFlowInfo">
    <vt:lpwstr/>
  </property>
  <property fmtid="{D5CDD505-2E9C-101B-9397-08002B2CF9AE}" pid="12" name="MediaServiceImageTags">
    <vt:lpwstr/>
  </property>
</Properties>
</file>