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Wolffel" userId="38787b1e-81b0-4b53-982b-fec7ea0424bd" providerId="ADAL" clId="{57094E96-92FB-4E42-8B96-24C87A4D6313}"/>
    <pc:docChg chg="modSld">
      <pc:chgData name="N Wolffel" userId="38787b1e-81b0-4b53-982b-fec7ea0424bd" providerId="ADAL" clId="{57094E96-92FB-4E42-8B96-24C87A4D6313}" dt="2022-09-12T18:48:33.550" v="31" actId="404"/>
      <pc:docMkLst>
        <pc:docMk/>
      </pc:docMkLst>
      <pc:sldChg chg="modSp mod">
        <pc:chgData name="N Wolffel" userId="38787b1e-81b0-4b53-982b-fec7ea0424bd" providerId="ADAL" clId="{57094E96-92FB-4E42-8B96-24C87A4D6313}" dt="2022-09-12T18:48:33.550" v="31" actId="404"/>
        <pc:sldMkLst>
          <pc:docMk/>
          <pc:sldMk cId="3274183130" sldId="256"/>
        </pc:sldMkLst>
        <pc:spChg chg="mod">
          <ac:chgData name="N Wolffel" userId="38787b1e-81b0-4b53-982b-fec7ea0424bd" providerId="ADAL" clId="{57094E96-92FB-4E42-8B96-24C87A4D6313}" dt="2022-09-12T18:48:33.550" v="31" actId="404"/>
          <ac:spMkLst>
            <pc:docMk/>
            <pc:sldMk cId="3274183130" sldId="256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76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8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63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78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30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8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07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17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9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8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FE348-0F65-4425-A88F-4B0910F3CE14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C3814-25F7-4827-B6D0-B9F6B542F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5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66380" y="-76515"/>
            <a:ext cx="8659241" cy="7011030"/>
            <a:chOff x="2999798" y="-31633"/>
            <a:chExt cx="8659241" cy="7011030"/>
          </a:xfrm>
        </p:grpSpPr>
        <p:grpSp>
          <p:nvGrpSpPr>
            <p:cNvPr id="16" name="Group 15"/>
            <p:cNvGrpSpPr/>
            <p:nvPr/>
          </p:nvGrpSpPr>
          <p:grpSpPr>
            <a:xfrm>
              <a:off x="2999798" y="220253"/>
              <a:ext cx="8659241" cy="6759144"/>
              <a:chOff x="2999798" y="220253"/>
              <a:chExt cx="8659241" cy="6759144"/>
            </a:xfrm>
          </p:grpSpPr>
          <p:sp>
            <p:nvSpPr>
              <p:cNvPr id="10" name="Circular Arrow 9"/>
              <p:cNvSpPr/>
              <p:nvPr/>
            </p:nvSpPr>
            <p:spPr>
              <a:xfrm rot="20157505" flipV="1">
                <a:off x="6619039" y="1939397"/>
                <a:ext cx="5040000" cy="5040000"/>
              </a:xfrm>
              <a:prstGeom prst="circularArrow">
                <a:avLst>
                  <a:gd name="adj1" fmla="val 4688"/>
                  <a:gd name="adj2" fmla="val 299029"/>
                  <a:gd name="adj3" fmla="val 2539295"/>
                  <a:gd name="adj4" fmla="val 15812321"/>
                  <a:gd name="adj5" fmla="val 546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grpSp>
            <p:nvGrpSpPr>
              <p:cNvPr id="15" name="Group 14"/>
              <p:cNvGrpSpPr/>
              <p:nvPr/>
            </p:nvGrpSpPr>
            <p:grpSpPr>
              <a:xfrm>
                <a:off x="2999798" y="220253"/>
                <a:ext cx="7938969" cy="6226518"/>
                <a:chOff x="2999798" y="220253"/>
                <a:chExt cx="7938969" cy="6226518"/>
              </a:xfrm>
            </p:grpSpPr>
            <p:sp>
              <p:nvSpPr>
                <p:cNvPr id="7" name="Freeform 6"/>
                <p:cNvSpPr/>
                <p:nvPr/>
              </p:nvSpPr>
              <p:spPr>
                <a:xfrm>
                  <a:off x="6978767" y="2479397"/>
                  <a:ext cx="3960000" cy="3960000"/>
                </a:xfrm>
                <a:custGeom>
                  <a:avLst/>
                  <a:gdLst>
                    <a:gd name="connsiteX0" fmla="*/ 2115406 w 2980266"/>
                    <a:gd name="connsiteY0" fmla="*/ 475169 h 2980266"/>
                    <a:gd name="connsiteX1" fmla="*/ 2347223 w 2980266"/>
                    <a:gd name="connsiteY1" fmla="*/ 280641 h 2980266"/>
                    <a:gd name="connsiteX2" fmla="*/ 2532418 w 2980266"/>
                    <a:gd name="connsiteY2" fmla="*/ 436038 h 2980266"/>
                    <a:gd name="connsiteX3" fmla="*/ 2381100 w 2980266"/>
                    <a:gd name="connsiteY3" fmla="*/ 698113 h 2980266"/>
                    <a:gd name="connsiteX4" fmla="*/ 2621526 w 2980266"/>
                    <a:gd name="connsiteY4" fmla="*/ 1114543 h 2980266"/>
                    <a:gd name="connsiteX5" fmla="*/ 2924149 w 2980266"/>
                    <a:gd name="connsiteY5" fmla="*/ 1114535 h 2980266"/>
                    <a:gd name="connsiteX6" fmla="*/ 2966129 w 2980266"/>
                    <a:gd name="connsiteY6" fmla="*/ 1352617 h 2980266"/>
                    <a:gd name="connsiteX7" fmla="*/ 2681754 w 2980266"/>
                    <a:gd name="connsiteY7" fmla="*/ 1456113 h 2980266"/>
                    <a:gd name="connsiteX8" fmla="*/ 2598255 w 2980266"/>
                    <a:gd name="connsiteY8" fmla="*/ 1929659 h 2980266"/>
                    <a:gd name="connsiteX9" fmla="*/ 2830082 w 2980266"/>
                    <a:gd name="connsiteY9" fmla="*/ 2124176 h 2980266"/>
                    <a:gd name="connsiteX10" fmla="*/ 2709205 w 2980266"/>
                    <a:gd name="connsiteY10" fmla="*/ 2333542 h 2980266"/>
                    <a:gd name="connsiteX11" fmla="*/ 2424835 w 2980266"/>
                    <a:gd name="connsiteY11" fmla="*/ 2230031 h 2980266"/>
                    <a:gd name="connsiteX12" fmla="*/ 2056481 w 2980266"/>
                    <a:gd name="connsiteY12" fmla="*/ 2539116 h 2980266"/>
                    <a:gd name="connsiteX13" fmla="*/ 2109039 w 2980266"/>
                    <a:gd name="connsiteY13" fmla="*/ 2837141 h 2980266"/>
                    <a:gd name="connsiteX14" fmla="*/ 1881863 w 2980266"/>
                    <a:gd name="connsiteY14" fmla="*/ 2919826 h 2980266"/>
                    <a:gd name="connsiteX15" fmla="*/ 1730559 w 2980266"/>
                    <a:gd name="connsiteY15" fmla="*/ 2657743 h 2980266"/>
                    <a:gd name="connsiteX16" fmla="*/ 1249707 w 2980266"/>
                    <a:gd name="connsiteY16" fmla="*/ 2657743 h 2980266"/>
                    <a:gd name="connsiteX17" fmla="*/ 1098403 w 2980266"/>
                    <a:gd name="connsiteY17" fmla="*/ 2919826 h 2980266"/>
                    <a:gd name="connsiteX18" fmla="*/ 871227 w 2980266"/>
                    <a:gd name="connsiteY18" fmla="*/ 2837141 h 2980266"/>
                    <a:gd name="connsiteX19" fmla="*/ 923785 w 2980266"/>
                    <a:gd name="connsiteY19" fmla="*/ 2539117 h 2980266"/>
                    <a:gd name="connsiteX20" fmla="*/ 555431 w 2980266"/>
                    <a:gd name="connsiteY20" fmla="*/ 2230032 h 2980266"/>
                    <a:gd name="connsiteX21" fmla="*/ 271061 w 2980266"/>
                    <a:gd name="connsiteY21" fmla="*/ 2333542 h 2980266"/>
                    <a:gd name="connsiteX22" fmla="*/ 150184 w 2980266"/>
                    <a:gd name="connsiteY22" fmla="*/ 2124176 h 2980266"/>
                    <a:gd name="connsiteX23" fmla="*/ 382011 w 2980266"/>
                    <a:gd name="connsiteY23" fmla="*/ 1929660 h 2980266"/>
                    <a:gd name="connsiteX24" fmla="*/ 298512 w 2980266"/>
                    <a:gd name="connsiteY24" fmla="*/ 1456114 h 2980266"/>
                    <a:gd name="connsiteX25" fmla="*/ 14137 w 2980266"/>
                    <a:gd name="connsiteY25" fmla="*/ 1352617 h 2980266"/>
                    <a:gd name="connsiteX26" fmla="*/ 56117 w 2980266"/>
                    <a:gd name="connsiteY26" fmla="*/ 1114535 h 2980266"/>
                    <a:gd name="connsiteX27" fmla="*/ 358740 w 2980266"/>
                    <a:gd name="connsiteY27" fmla="*/ 1114543 h 2980266"/>
                    <a:gd name="connsiteX28" fmla="*/ 599166 w 2980266"/>
                    <a:gd name="connsiteY28" fmla="*/ 698113 h 2980266"/>
                    <a:gd name="connsiteX29" fmla="*/ 447848 w 2980266"/>
                    <a:gd name="connsiteY29" fmla="*/ 436038 h 2980266"/>
                    <a:gd name="connsiteX30" fmla="*/ 633043 w 2980266"/>
                    <a:gd name="connsiteY30" fmla="*/ 280641 h 2980266"/>
                    <a:gd name="connsiteX31" fmla="*/ 864860 w 2980266"/>
                    <a:gd name="connsiteY31" fmla="*/ 475169 h 2980266"/>
                    <a:gd name="connsiteX32" fmla="*/ 1316713 w 2980266"/>
                    <a:gd name="connsiteY32" fmla="*/ 310708 h 2980266"/>
                    <a:gd name="connsiteX33" fmla="*/ 1369255 w 2980266"/>
                    <a:gd name="connsiteY33" fmla="*/ 12681 h 2980266"/>
                    <a:gd name="connsiteX34" fmla="*/ 1611011 w 2980266"/>
                    <a:gd name="connsiteY34" fmla="*/ 12681 h 2980266"/>
                    <a:gd name="connsiteX35" fmla="*/ 1663553 w 2980266"/>
                    <a:gd name="connsiteY35" fmla="*/ 310708 h 2980266"/>
                    <a:gd name="connsiteX36" fmla="*/ 2115406 w 2980266"/>
                    <a:gd name="connsiteY36" fmla="*/ 475169 h 29802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2980266" h="2980266">
                      <a:moveTo>
                        <a:pt x="2115406" y="475169"/>
                      </a:moveTo>
                      <a:lnTo>
                        <a:pt x="2347223" y="280641"/>
                      </a:lnTo>
                      <a:lnTo>
                        <a:pt x="2532418" y="436038"/>
                      </a:lnTo>
                      <a:lnTo>
                        <a:pt x="2381100" y="698113"/>
                      </a:lnTo>
                      <a:cubicBezTo>
                        <a:pt x="2488696" y="819151"/>
                        <a:pt x="2570502" y="960843"/>
                        <a:pt x="2621526" y="1114543"/>
                      </a:cubicBezTo>
                      <a:lnTo>
                        <a:pt x="2924149" y="1114535"/>
                      </a:lnTo>
                      <a:lnTo>
                        <a:pt x="2966129" y="1352617"/>
                      </a:lnTo>
                      <a:lnTo>
                        <a:pt x="2681754" y="1456113"/>
                      </a:lnTo>
                      <a:cubicBezTo>
                        <a:pt x="2686376" y="1617995"/>
                        <a:pt x="2657965" y="1779121"/>
                        <a:pt x="2598255" y="1929659"/>
                      </a:cubicBezTo>
                      <a:lnTo>
                        <a:pt x="2830082" y="2124176"/>
                      </a:lnTo>
                      <a:lnTo>
                        <a:pt x="2709205" y="2333542"/>
                      </a:lnTo>
                      <a:lnTo>
                        <a:pt x="2424835" y="2230031"/>
                      </a:lnTo>
                      <a:cubicBezTo>
                        <a:pt x="2324320" y="2357010"/>
                        <a:pt x="2198986" y="2462178"/>
                        <a:pt x="2056481" y="2539116"/>
                      </a:cubicBezTo>
                      <a:lnTo>
                        <a:pt x="2109039" y="2837141"/>
                      </a:lnTo>
                      <a:lnTo>
                        <a:pt x="1881863" y="2919826"/>
                      </a:lnTo>
                      <a:lnTo>
                        <a:pt x="1730559" y="2657743"/>
                      </a:lnTo>
                      <a:cubicBezTo>
                        <a:pt x="1571939" y="2690405"/>
                        <a:pt x="1408327" y="2690405"/>
                        <a:pt x="1249707" y="2657743"/>
                      </a:cubicBezTo>
                      <a:lnTo>
                        <a:pt x="1098403" y="2919826"/>
                      </a:lnTo>
                      <a:lnTo>
                        <a:pt x="871227" y="2837141"/>
                      </a:lnTo>
                      <a:lnTo>
                        <a:pt x="923785" y="2539117"/>
                      </a:lnTo>
                      <a:cubicBezTo>
                        <a:pt x="781280" y="2462179"/>
                        <a:pt x="655947" y="2357011"/>
                        <a:pt x="555431" y="2230032"/>
                      </a:cubicBezTo>
                      <a:lnTo>
                        <a:pt x="271061" y="2333542"/>
                      </a:lnTo>
                      <a:lnTo>
                        <a:pt x="150184" y="2124176"/>
                      </a:lnTo>
                      <a:lnTo>
                        <a:pt x="382011" y="1929660"/>
                      </a:lnTo>
                      <a:cubicBezTo>
                        <a:pt x="322301" y="1779122"/>
                        <a:pt x="293890" y="1617995"/>
                        <a:pt x="298512" y="1456114"/>
                      </a:cubicBezTo>
                      <a:lnTo>
                        <a:pt x="14137" y="1352617"/>
                      </a:lnTo>
                      <a:lnTo>
                        <a:pt x="56117" y="1114535"/>
                      </a:lnTo>
                      <a:lnTo>
                        <a:pt x="358740" y="1114543"/>
                      </a:lnTo>
                      <a:cubicBezTo>
                        <a:pt x="409764" y="960843"/>
                        <a:pt x="491570" y="819151"/>
                        <a:pt x="599166" y="698113"/>
                      </a:cubicBezTo>
                      <a:lnTo>
                        <a:pt x="447848" y="436038"/>
                      </a:lnTo>
                      <a:lnTo>
                        <a:pt x="633043" y="280641"/>
                      </a:lnTo>
                      <a:lnTo>
                        <a:pt x="864860" y="475169"/>
                      </a:lnTo>
                      <a:cubicBezTo>
                        <a:pt x="1002743" y="390226"/>
                        <a:pt x="1156488" y="334267"/>
                        <a:pt x="1316713" y="310708"/>
                      </a:cubicBezTo>
                      <a:lnTo>
                        <a:pt x="1369255" y="12681"/>
                      </a:lnTo>
                      <a:lnTo>
                        <a:pt x="1611011" y="12681"/>
                      </a:lnTo>
                      <a:lnTo>
                        <a:pt x="1663553" y="310708"/>
                      </a:lnTo>
                      <a:cubicBezTo>
                        <a:pt x="1823778" y="334267"/>
                        <a:pt x="1977523" y="390226"/>
                        <a:pt x="2115406" y="475169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spcFirstLastPara="0" vert="horz" wrap="square" lIns="618216" tIns="717163" rIns="618216" bIns="769285" numCol="1" spcCol="1270" anchor="ctr" anchorCtr="0">
                  <a:noAutofit/>
                </a:bodyPr>
                <a:lstStyle/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500" b="1" u="sng" kern="1200" dirty="0"/>
                    <a:t>Substantive Concepts</a:t>
                  </a:r>
                </a:p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500" dirty="0"/>
                    <a:t>e.g.: succession, invasion, conquest, power, democracy, church, monarchy, parliament, taxes, Reformation, revolution, politics, slavery, rebellion, protest, abolition, industrialisation, government, public health, franchise, suffrage, imperialism,  nationalism, war, alliances, dictatorship, segregation, gender</a:t>
                  </a:r>
                  <a:endParaRPr lang="en-US" sz="1500" kern="1200" dirty="0"/>
                </a:p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1500" b="0" u="none" kern="1200" dirty="0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3621162" y="2479510"/>
                  <a:ext cx="3600000" cy="3600000"/>
                </a:xfrm>
                <a:custGeom>
                  <a:avLst/>
                  <a:gdLst>
                    <a:gd name="connsiteX0" fmla="*/ 2154951 w 2879999"/>
                    <a:gd name="connsiteY0" fmla="*/ 729431 h 2879999"/>
                    <a:gd name="connsiteX1" fmla="*/ 2579848 w 2879999"/>
                    <a:gd name="connsiteY1" fmla="*/ 601374 h 2879999"/>
                    <a:gd name="connsiteX2" fmla="*/ 2736194 w 2879999"/>
                    <a:gd name="connsiteY2" fmla="*/ 872174 h 2879999"/>
                    <a:gd name="connsiteX3" fmla="*/ 2412846 w 2879999"/>
                    <a:gd name="connsiteY3" fmla="*/ 1176118 h 2879999"/>
                    <a:gd name="connsiteX4" fmla="*/ 2412846 w 2879999"/>
                    <a:gd name="connsiteY4" fmla="*/ 1703881 h 2879999"/>
                    <a:gd name="connsiteX5" fmla="*/ 2736194 w 2879999"/>
                    <a:gd name="connsiteY5" fmla="*/ 2007825 h 2879999"/>
                    <a:gd name="connsiteX6" fmla="*/ 2579848 w 2879999"/>
                    <a:gd name="connsiteY6" fmla="*/ 2278625 h 2879999"/>
                    <a:gd name="connsiteX7" fmla="*/ 2154951 w 2879999"/>
                    <a:gd name="connsiteY7" fmla="*/ 2150568 h 2879999"/>
                    <a:gd name="connsiteX8" fmla="*/ 1697895 w 2879999"/>
                    <a:gd name="connsiteY8" fmla="*/ 2414449 h 2879999"/>
                    <a:gd name="connsiteX9" fmla="*/ 1596346 w 2879999"/>
                    <a:gd name="connsiteY9" fmla="*/ 2846450 h 2879999"/>
                    <a:gd name="connsiteX10" fmla="*/ 1283653 w 2879999"/>
                    <a:gd name="connsiteY10" fmla="*/ 2846450 h 2879999"/>
                    <a:gd name="connsiteX11" fmla="*/ 1182104 w 2879999"/>
                    <a:gd name="connsiteY11" fmla="*/ 2414450 h 2879999"/>
                    <a:gd name="connsiteX12" fmla="*/ 725048 w 2879999"/>
                    <a:gd name="connsiteY12" fmla="*/ 2150569 h 2879999"/>
                    <a:gd name="connsiteX13" fmla="*/ 300151 w 2879999"/>
                    <a:gd name="connsiteY13" fmla="*/ 2278625 h 2879999"/>
                    <a:gd name="connsiteX14" fmla="*/ 143805 w 2879999"/>
                    <a:gd name="connsiteY14" fmla="*/ 2007825 h 2879999"/>
                    <a:gd name="connsiteX15" fmla="*/ 467153 w 2879999"/>
                    <a:gd name="connsiteY15" fmla="*/ 1703881 h 2879999"/>
                    <a:gd name="connsiteX16" fmla="*/ 467153 w 2879999"/>
                    <a:gd name="connsiteY16" fmla="*/ 1176118 h 2879999"/>
                    <a:gd name="connsiteX17" fmla="*/ 143805 w 2879999"/>
                    <a:gd name="connsiteY17" fmla="*/ 872174 h 2879999"/>
                    <a:gd name="connsiteX18" fmla="*/ 300151 w 2879999"/>
                    <a:gd name="connsiteY18" fmla="*/ 601374 h 2879999"/>
                    <a:gd name="connsiteX19" fmla="*/ 725048 w 2879999"/>
                    <a:gd name="connsiteY19" fmla="*/ 729431 h 2879999"/>
                    <a:gd name="connsiteX20" fmla="*/ 1182104 w 2879999"/>
                    <a:gd name="connsiteY20" fmla="*/ 465550 h 2879999"/>
                    <a:gd name="connsiteX21" fmla="*/ 1283653 w 2879999"/>
                    <a:gd name="connsiteY21" fmla="*/ 33549 h 2879999"/>
                    <a:gd name="connsiteX22" fmla="*/ 1596346 w 2879999"/>
                    <a:gd name="connsiteY22" fmla="*/ 33549 h 2879999"/>
                    <a:gd name="connsiteX23" fmla="*/ 1697895 w 2879999"/>
                    <a:gd name="connsiteY23" fmla="*/ 465549 h 2879999"/>
                    <a:gd name="connsiteX24" fmla="*/ 2154951 w 2879999"/>
                    <a:gd name="connsiteY24" fmla="*/ 729430 h 2879999"/>
                    <a:gd name="connsiteX25" fmla="*/ 2154951 w 2879999"/>
                    <a:gd name="connsiteY25" fmla="*/ 729431 h 28799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2879999" h="2879999">
                      <a:moveTo>
                        <a:pt x="2154951" y="729431"/>
                      </a:moveTo>
                      <a:lnTo>
                        <a:pt x="2579848" y="601374"/>
                      </a:lnTo>
                      <a:lnTo>
                        <a:pt x="2736194" y="872174"/>
                      </a:lnTo>
                      <a:lnTo>
                        <a:pt x="2412846" y="1176118"/>
                      </a:lnTo>
                      <a:cubicBezTo>
                        <a:pt x="2459717" y="1348917"/>
                        <a:pt x="2459717" y="1531082"/>
                        <a:pt x="2412846" y="1703881"/>
                      </a:cubicBezTo>
                      <a:lnTo>
                        <a:pt x="2736194" y="2007825"/>
                      </a:lnTo>
                      <a:lnTo>
                        <a:pt x="2579848" y="2278625"/>
                      </a:lnTo>
                      <a:lnTo>
                        <a:pt x="2154951" y="2150568"/>
                      </a:lnTo>
                      <a:cubicBezTo>
                        <a:pt x="2028738" y="2277559"/>
                        <a:pt x="1870979" y="2368642"/>
                        <a:pt x="1697895" y="2414449"/>
                      </a:cubicBezTo>
                      <a:lnTo>
                        <a:pt x="1596346" y="2846450"/>
                      </a:lnTo>
                      <a:lnTo>
                        <a:pt x="1283653" y="2846450"/>
                      </a:lnTo>
                      <a:lnTo>
                        <a:pt x="1182104" y="2414450"/>
                      </a:lnTo>
                      <a:cubicBezTo>
                        <a:pt x="1009020" y="2368642"/>
                        <a:pt x="851261" y="2277560"/>
                        <a:pt x="725048" y="2150569"/>
                      </a:cubicBezTo>
                      <a:lnTo>
                        <a:pt x="300151" y="2278625"/>
                      </a:lnTo>
                      <a:lnTo>
                        <a:pt x="143805" y="2007825"/>
                      </a:lnTo>
                      <a:lnTo>
                        <a:pt x="467153" y="1703881"/>
                      </a:lnTo>
                      <a:cubicBezTo>
                        <a:pt x="420282" y="1531082"/>
                        <a:pt x="420282" y="1348917"/>
                        <a:pt x="467153" y="1176118"/>
                      </a:cubicBezTo>
                      <a:lnTo>
                        <a:pt x="143805" y="872174"/>
                      </a:lnTo>
                      <a:lnTo>
                        <a:pt x="300151" y="601374"/>
                      </a:lnTo>
                      <a:lnTo>
                        <a:pt x="725048" y="729431"/>
                      </a:lnTo>
                      <a:cubicBezTo>
                        <a:pt x="851261" y="602440"/>
                        <a:pt x="1009020" y="511357"/>
                        <a:pt x="1182104" y="465550"/>
                      </a:cubicBezTo>
                      <a:lnTo>
                        <a:pt x="1283653" y="33549"/>
                      </a:lnTo>
                      <a:lnTo>
                        <a:pt x="1596346" y="33549"/>
                      </a:lnTo>
                      <a:lnTo>
                        <a:pt x="1697895" y="465549"/>
                      </a:lnTo>
                      <a:cubicBezTo>
                        <a:pt x="1870979" y="511357"/>
                        <a:pt x="2028738" y="602439"/>
                        <a:pt x="2154951" y="729430"/>
                      </a:cubicBezTo>
                      <a:lnTo>
                        <a:pt x="2154951" y="729431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spcFirstLastPara="0" vert="horz" wrap="square" lIns="744098" tIns="748481" rIns="744098" bIns="748481" numCol="1" spcCol="1270" anchor="ctr" anchorCtr="0">
                  <a:noAutofit/>
                </a:bodyPr>
                <a:lstStyle/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500" b="1" u="sng" kern="1200" dirty="0"/>
                    <a:t>Second Order Concepts</a:t>
                  </a:r>
                  <a:endParaRPr lang="en-US" sz="1500" b="0" u="none" kern="1200" dirty="0"/>
                </a:p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500" b="0" u="none" kern="1200" dirty="0"/>
                    <a:t>Causation &amp; consequence, change &amp; continuity, similarity &amp; difference, significance, chronology, sources &amp; evidence, interpretation.</a:t>
                  </a:r>
                  <a:endParaRPr lang="en-US" sz="1500" b="1" u="sng" kern="1200" dirty="0"/>
                </a:p>
              </p:txBody>
            </p:sp>
            <p:sp>
              <p:nvSpPr>
                <p:cNvPr id="9" name="Freeform 8"/>
                <p:cNvSpPr/>
                <p:nvPr/>
              </p:nvSpPr>
              <p:spPr>
                <a:xfrm>
                  <a:off x="5182617" y="220253"/>
                  <a:ext cx="3600000" cy="3600000"/>
                </a:xfrm>
                <a:custGeom>
                  <a:avLst/>
                  <a:gdLst>
                    <a:gd name="connsiteX0" fmla="*/ 1589033 w 2123675"/>
                    <a:gd name="connsiteY0" fmla="*/ 537873 h 2123675"/>
                    <a:gd name="connsiteX1" fmla="*/ 1902347 w 2123675"/>
                    <a:gd name="connsiteY1" fmla="*/ 443446 h 2123675"/>
                    <a:gd name="connsiteX2" fmla="*/ 2017635 w 2123675"/>
                    <a:gd name="connsiteY2" fmla="*/ 643130 h 2123675"/>
                    <a:gd name="connsiteX3" fmla="*/ 1779202 w 2123675"/>
                    <a:gd name="connsiteY3" fmla="*/ 867255 h 2123675"/>
                    <a:gd name="connsiteX4" fmla="*/ 1779202 w 2123675"/>
                    <a:gd name="connsiteY4" fmla="*/ 1256420 h 2123675"/>
                    <a:gd name="connsiteX5" fmla="*/ 2017635 w 2123675"/>
                    <a:gd name="connsiteY5" fmla="*/ 1480545 h 2123675"/>
                    <a:gd name="connsiteX6" fmla="*/ 1902347 w 2123675"/>
                    <a:gd name="connsiteY6" fmla="*/ 1680229 h 2123675"/>
                    <a:gd name="connsiteX7" fmla="*/ 1589033 w 2123675"/>
                    <a:gd name="connsiteY7" fmla="*/ 1585802 h 2123675"/>
                    <a:gd name="connsiteX8" fmla="*/ 1252006 w 2123675"/>
                    <a:gd name="connsiteY8" fmla="*/ 1780385 h 2123675"/>
                    <a:gd name="connsiteX9" fmla="*/ 1177125 w 2123675"/>
                    <a:gd name="connsiteY9" fmla="*/ 2098936 h 2123675"/>
                    <a:gd name="connsiteX10" fmla="*/ 946550 w 2123675"/>
                    <a:gd name="connsiteY10" fmla="*/ 2098936 h 2123675"/>
                    <a:gd name="connsiteX11" fmla="*/ 871669 w 2123675"/>
                    <a:gd name="connsiteY11" fmla="*/ 1780385 h 2123675"/>
                    <a:gd name="connsiteX12" fmla="*/ 534642 w 2123675"/>
                    <a:gd name="connsiteY12" fmla="*/ 1585802 h 2123675"/>
                    <a:gd name="connsiteX13" fmla="*/ 221328 w 2123675"/>
                    <a:gd name="connsiteY13" fmla="*/ 1680229 h 2123675"/>
                    <a:gd name="connsiteX14" fmla="*/ 106040 w 2123675"/>
                    <a:gd name="connsiteY14" fmla="*/ 1480545 h 2123675"/>
                    <a:gd name="connsiteX15" fmla="*/ 344473 w 2123675"/>
                    <a:gd name="connsiteY15" fmla="*/ 1256420 h 2123675"/>
                    <a:gd name="connsiteX16" fmla="*/ 344473 w 2123675"/>
                    <a:gd name="connsiteY16" fmla="*/ 867255 h 2123675"/>
                    <a:gd name="connsiteX17" fmla="*/ 106040 w 2123675"/>
                    <a:gd name="connsiteY17" fmla="*/ 643130 h 2123675"/>
                    <a:gd name="connsiteX18" fmla="*/ 221328 w 2123675"/>
                    <a:gd name="connsiteY18" fmla="*/ 443446 h 2123675"/>
                    <a:gd name="connsiteX19" fmla="*/ 534642 w 2123675"/>
                    <a:gd name="connsiteY19" fmla="*/ 537873 h 2123675"/>
                    <a:gd name="connsiteX20" fmla="*/ 871669 w 2123675"/>
                    <a:gd name="connsiteY20" fmla="*/ 343290 h 2123675"/>
                    <a:gd name="connsiteX21" fmla="*/ 946550 w 2123675"/>
                    <a:gd name="connsiteY21" fmla="*/ 24739 h 2123675"/>
                    <a:gd name="connsiteX22" fmla="*/ 1177125 w 2123675"/>
                    <a:gd name="connsiteY22" fmla="*/ 24739 h 2123675"/>
                    <a:gd name="connsiteX23" fmla="*/ 1252006 w 2123675"/>
                    <a:gd name="connsiteY23" fmla="*/ 343290 h 2123675"/>
                    <a:gd name="connsiteX24" fmla="*/ 1589033 w 2123675"/>
                    <a:gd name="connsiteY24" fmla="*/ 537873 h 2123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123675" h="2123675">
                      <a:moveTo>
                        <a:pt x="1366897" y="537190"/>
                      </a:moveTo>
                      <a:lnTo>
                        <a:pt x="1594045" y="396507"/>
                      </a:lnTo>
                      <a:lnTo>
                        <a:pt x="1727168" y="529630"/>
                      </a:lnTo>
                      <a:lnTo>
                        <a:pt x="1586485" y="756778"/>
                      </a:lnTo>
                      <a:cubicBezTo>
                        <a:pt x="1640670" y="849967"/>
                        <a:pt x="1669056" y="955907"/>
                        <a:pt x="1668725" y="1063703"/>
                      </a:cubicBezTo>
                      <a:lnTo>
                        <a:pt x="1904134" y="1190078"/>
                      </a:lnTo>
                      <a:lnTo>
                        <a:pt x="1855408" y="1371927"/>
                      </a:lnTo>
                      <a:lnTo>
                        <a:pt x="1588350" y="1363666"/>
                      </a:lnTo>
                      <a:cubicBezTo>
                        <a:pt x="1534739" y="1457186"/>
                        <a:pt x="1457186" y="1534739"/>
                        <a:pt x="1363666" y="1588351"/>
                      </a:cubicBezTo>
                      <a:lnTo>
                        <a:pt x="1371926" y="1855408"/>
                      </a:lnTo>
                      <a:lnTo>
                        <a:pt x="1190078" y="1904134"/>
                      </a:lnTo>
                      <a:lnTo>
                        <a:pt x="1063703" y="1668725"/>
                      </a:lnTo>
                      <a:cubicBezTo>
                        <a:pt x="955907" y="1669057"/>
                        <a:pt x="849967" y="1640670"/>
                        <a:pt x="756778" y="1586485"/>
                      </a:cubicBezTo>
                      <a:lnTo>
                        <a:pt x="529630" y="1727168"/>
                      </a:lnTo>
                      <a:lnTo>
                        <a:pt x="396507" y="1594045"/>
                      </a:lnTo>
                      <a:lnTo>
                        <a:pt x="537190" y="1366897"/>
                      </a:lnTo>
                      <a:cubicBezTo>
                        <a:pt x="483005" y="1273708"/>
                        <a:pt x="454619" y="1167768"/>
                        <a:pt x="454950" y="1059972"/>
                      </a:cubicBezTo>
                      <a:lnTo>
                        <a:pt x="219541" y="933597"/>
                      </a:lnTo>
                      <a:lnTo>
                        <a:pt x="268267" y="751748"/>
                      </a:lnTo>
                      <a:lnTo>
                        <a:pt x="535325" y="760009"/>
                      </a:lnTo>
                      <a:cubicBezTo>
                        <a:pt x="588936" y="666489"/>
                        <a:pt x="666489" y="588936"/>
                        <a:pt x="760009" y="535324"/>
                      </a:cubicBezTo>
                      <a:lnTo>
                        <a:pt x="751749" y="268267"/>
                      </a:lnTo>
                      <a:lnTo>
                        <a:pt x="933597" y="219541"/>
                      </a:lnTo>
                      <a:lnTo>
                        <a:pt x="1059972" y="454950"/>
                      </a:lnTo>
                      <a:cubicBezTo>
                        <a:pt x="1167768" y="454618"/>
                        <a:pt x="1273708" y="483005"/>
                        <a:pt x="1366897" y="537190"/>
                      </a:cubicBez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/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spcFirstLastPara="0" vert="horz" wrap="square" lIns="723477" tIns="723477" rIns="723478" bIns="723478" numCol="1" spcCol="1270" anchor="ctr" anchorCtr="0">
                  <a:noAutofit/>
                </a:bodyPr>
                <a:lstStyle/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500" b="1" u="sng" dirty="0"/>
                    <a:t>Threshold Concepts</a:t>
                  </a:r>
                </a:p>
                <a:p>
                  <a:pPr lvl="0" algn="ctr" defTabSz="6667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400" dirty="0"/>
                    <a:t>History is an Interpretation, History works through enquiries</a:t>
                  </a:r>
                  <a:endParaRPr lang="en-US" sz="1400" kern="1200" dirty="0"/>
                </a:p>
              </p:txBody>
            </p:sp>
            <p:sp>
              <p:nvSpPr>
                <p:cNvPr id="13" name="Circular Arrow 12"/>
                <p:cNvSpPr/>
                <p:nvPr/>
              </p:nvSpPr>
              <p:spPr>
                <a:xfrm rot="9649497" flipV="1">
                  <a:off x="2999798" y="2126771"/>
                  <a:ext cx="4320000" cy="4320000"/>
                </a:xfrm>
                <a:prstGeom prst="circularArrow">
                  <a:avLst>
                    <a:gd name="adj1" fmla="val 4688"/>
                    <a:gd name="adj2" fmla="val 299029"/>
                    <a:gd name="adj3" fmla="val 2539295"/>
                    <a:gd name="adj4" fmla="val 15812321"/>
                    <a:gd name="adj5" fmla="val 5469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</p:grpSp>
        <p:sp>
          <p:nvSpPr>
            <p:cNvPr id="14" name="Circular Arrow 13"/>
            <p:cNvSpPr/>
            <p:nvPr/>
          </p:nvSpPr>
          <p:spPr>
            <a:xfrm rot="16413724">
              <a:off x="4998767" y="-31633"/>
              <a:ext cx="3960000" cy="3960000"/>
            </a:xfrm>
            <a:prstGeom prst="circularArrow">
              <a:avLst>
                <a:gd name="adj1" fmla="val 4688"/>
                <a:gd name="adj2" fmla="val 299029"/>
                <a:gd name="adj3" fmla="val 2539295"/>
                <a:gd name="adj4" fmla="val 15812321"/>
                <a:gd name="adj5" fmla="val 5469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2741831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62D8FB6-1D0F-421B-9B13-D2BD42D2749D}" vid="{9F0BFBDF-635B-4EE9-BCEA-55D54BDC503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C848BB12647D4BBD598500B9024490" ma:contentTypeVersion="14" ma:contentTypeDescription="Create a new document." ma:contentTypeScope="" ma:versionID="afc776b822362025f2a1e12f9dc0c6bd">
  <xsd:schema xmlns:xsd="http://www.w3.org/2001/XMLSchema" xmlns:xs="http://www.w3.org/2001/XMLSchema" xmlns:p="http://schemas.microsoft.com/office/2006/metadata/properties" xmlns:ns3="740752cd-70c6-4b5b-ac3c-b00848bb8af4" xmlns:ns4="e4d19f78-230d-46ad-a9ba-93a3bbcf51c0" targetNamespace="http://schemas.microsoft.com/office/2006/metadata/properties" ma:root="true" ma:fieldsID="b613ada26c9f2a81d6d9c11520090e48" ns3:_="" ns4:_="">
    <xsd:import namespace="740752cd-70c6-4b5b-ac3c-b00848bb8af4"/>
    <xsd:import namespace="e4d19f78-230d-46ad-a9ba-93a3bbcf51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752cd-70c6-4b5b-ac3c-b00848bb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d19f78-230d-46ad-a9ba-93a3bbcf51c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F2065-273F-4AE2-A63E-5F6CA8234115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40752cd-70c6-4b5b-ac3c-b00848bb8af4"/>
    <ds:schemaRef ds:uri="http://purl.org/dc/dcmitype/"/>
    <ds:schemaRef ds:uri="http://schemas.microsoft.com/office/infopath/2007/PartnerControls"/>
    <ds:schemaRef ds:uri="e4d19f78-230d-46ad-a9ba-93a3bbcf51c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F5EBAE-0A53-480A-A74C-1697C5FA5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0752cd-70c6-4b5b-ac3c-b00848bb8af4"/>
    <ds:schemaRef ds:uri="e4d19f78-230d-46ad-a9ba-93a3bbcf51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6EB857-09F8-4244-978F-54CBAFC5A8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195</TotalTime>
  <Words>98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Theme1</vt:lpstr>
      <vt:lpstr>PowerPoint Presentation</vt:lpstr>
    </vt:vector>
  </TitlesOfParts>
  <Company>Any Authorised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Wolffel</dc:creator>
  <cp:lastModifiedBy>N Wolffel</cp:lastModifiedBy>
  <cp:revision>9</cp:revision>
  <dcterms:created xsi:type="dcterms:W3CDTF">2021-10-14T07:00:03Z</dcterms:created>
  <dcterms:modified xsi:type="dcterms:W3CDTF">2022-09-12T18:48:36Z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0x010100F5C848BB12647D4BBD598500B9024490</vt:lpwstr>
  </property>
</Properties>
</file>